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7" r:id="rId2"/>
    <p:sldMasterId id="2147483659" r:id="rId3"/>
  </p:sldMasterIdLst>
  <p:notesMasterIdLst>
    <p:notesMasterId r:id="rId22"/>
  </p:notesMasterIdLst>
  <p:handoutMasterIdLst>
    <p:handoutMasterId r:id="rId23"/>
  </p:handoutMasterIdLst>
  <p:sldIdLst>
    <p:sldId id="256" r:id="rId4"/>
    <p:sldId id="261" r:id="rId5"/>
    <p:sldId id="257" r:id="rId6"/>
    <p:sldId id="260" r:id="rId7"/>
    <p:sldId id="272" r:id="rId8"/>
    <p:sldId id="271" r:id="rId9"/>
    <p:sldId id="270" r:id="rId10"/>
    <p:sldId id="273" r:id="rId11"/>
    <p:sldId id="274" r:id="rId12"/>
    <p:sldId id="279" r:id="rId13"/>
    <p:sldId id="278" r:id="rId14"/>
    <p:sldId id="258" r:id="rId15"/>
    <p:sldId id="275" r:id="rId16"/>
    <p:sldId id="276" r:id="rId17"/>
    <p:sldId id="277" r:id="rId18"/>
    <p:sldId id="263" r:id="rId19"/>
    <p:sldId id="264" r:id="rId20"/>
    <p:sldId id="262" r:id="rId21"/>
  </p:sldIdLst>
  <p:sldSz cx="9323388" cy="5148263"/>
  <p:notesSz cx="6858000" cy="9144000"/>
  <p:defaultTextStyle>
    <a:defPPr>
      <a:defRPr lang="zh-TW"/>
    </a:defPPr>
    <a:lvl1pPr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1621">
          <p15:clr>
            <a:srgbClr val="A4A3A4"/>
          </p15:clr>
        </p15:guide>
        <p15:guide id="2" pos="29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a:srgbClr val="FFFFFF"/>
    <a:srgbClr val="FF9900"/>
    <a:srgbClr val="FF0000"/>
    <a:srgbClr val="00FFCC"/>
    <a:srgbClr val="C0C0C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5" autoAdjust="0"/>
  </p:normalViewPr>
  <p:slideViewPr>
    <p:cSldViewPr>
      <p:cViewPr varScale="1">
        <p:scale>
          <a:sx n="92" d="100"/>
          <a:sy n="92" d="100"/>
        </p:scale>
        <p:origin x="702" y="78"/>
      </p:cViewPr>
      <p:guideLst>
        <p:guide orient="horz" pos="1621"/>
        <p:guide pos="2936"/>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8" d="100"/>
          <a:sy n="78" d="100"/>
        </p:scale>
        <p:origin x="-20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3.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C0C134F5-8C6D-4312-AC04-4556E66A43F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93B6A011-5B3B-4037-A714-6A383A561F88}"/>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1508D967-CB03-4938-B1E2-18F717F0874A}" type="datetimeFigureOut">
              <a:rPr lang="zh-TW" altLang="en-US"/>
              <a:pPr>
                <a:defRPr/>
              </a:pPr>
              <a:t>2017/10/10</a:t>
            </a:fld>
            <a:endParaRPr lang="zh-TW" altLang="en-US"/>
          </a:p>
        </p:txBody>
      </p:sp>
      <p:sp>
        <p:nvSpPr>
          <p:cNvPr id="4" name="頁尾版面配置區 3">
            <a:extLst>
              <a:ext uri="{FF2B5EF4-FFF2-40B4-BE49-F238E27FC236}">
                <a16:creationId xmlns:a16="http://schemas.microsoft.com/office/drawing/2014/main" id="{29716E05-5214-45E9-A0A2-1F095863C99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5EC3103B-BB42-4AA0-BCDC-41EF4429E7E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934C549-D66C-4194-B36E-8283D378E28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8345356E-735E-49E6-9311-77828739AA7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5F867113-4C8A-4991-BFDC-0E733DBF6C8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8B2AE841-FF9C-4760-A398-C0B902E1842C}" type="datetimeFigureOut">
              <a:rPr lang="zh-TW" altLang="en-US"/>
              <a:pPr>
                <a:defRPr/>
              </a:pPr>
              <a:t>2017/10/10</a:t>
            </a:fld>
            <a:endParaRPr lang="zh-TW" altLang="en-US"/>
          </a:p>
        </p:txBody>
      </p:sp>
      <p:sp>
        <p:nvSpPr>
          <p:cNvPr id="4" name="投影片圖像版面配置區 3">
            <a:extLst>
              <a:ext uri="{FF2B5EF4-FFF2-40B4-BE49-F238E27FC236}">
                <a16:creationId xmlns:a16="http://schemas.microsoft.com/office/drawing/2014/main" id="{44C147B8-5E95-40D4-A33B-88D5253929B6}"/>
              </a:ext>
            </a:extLst>
          </p:cNvPr>
          <p:cNvSpPr>
            <a:spLocks noGrp="1" noRot="1" noChangeAspect="1"/>
          </p:cNvSpPr>
          <p:nvPr>
            <p:ph type="sldImg" idx="2"/>
          </p:nvPr>
        </p:nvSpPr>
        <p:spPr>
          <a:xfrm>
            <a:off x="325438" y="685800"/>
            <a:ext cx="6207125"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27169D18-ABC8-4097-992C-CB68B6A62C7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75B5E917-0AD2-4145-AA7C-4FB65241991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0332B5A7-7905-4AB7-87A2-9536EBA9C96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1079737-09B7-4E90-B4C0-486A3C70B59B}"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a:extLst>
              <a:ext uri="{FF2B5EF4-FFF2-40B4-BE49-F238E27FC236}">
                <a16:creationId xmlns:a16="http://schemas.microsoft.com/office/drawing/2014/main" id="{084BE469-1142-4E86-9D95-CA197DE283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a:extLst>
              <a:ext uri="{FF2B5EF4-FFF2-40B4-BE49-F238E27FC236}">
                <a16:creationId xmlns:a16="http://schemas.microsoft.com/office/drawing/2014/main" id="{9DA1D676-A3F5-4259-A86E-6F922504F9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zh-TW" sz="1600"/>
              <a:t>For Da-Yeh University (DYU), the green concept was initiated by the facts that reducing the massive resources used, such as electricity, water, oil and others during the operation. </a:t>
            </a:r>
          </a:p>
          <a:p>
            <a:pPr eaLnBrk="1" hangingPunct="1">
              <a:spcBef>
                <a:spcPct val="0"/>
              </a:spcBef>
            </a:pPr>
            <a:endParaRPr lang="de-DE" altLang="zh-TW" sz="1600"/>
          </a:p>
          <a:p>
            <a:pPr eaLnBrk="1" hangingPunct="1">
              <a:spcBef>
                <a:spcPct val="0"/>
              </a:spcBef>
            </a:pPr>
            <a:r>
              <a:rPr lang="de-DE" altLang="zh-TW" sz="1600"/>
              <a:t>The concepts of sustainable development as well as environmental protection then were assimilated into the university's education. The development of green campus can actually enhance the environmental awareness of all students and staffs in University.</a:t>
            </a:r>
            <a:endParaRPr lang="zh-TW" altLang="en-US" sz="1600"/>
          </a:p>
        </p:txBody>
      </p:sp>
      <p:sp>
        <p:nvSpPr>
          <p:cNvPr id="10244" name="投影片編號版面配置區 3">
            <a:extLst>
              <a:ext uri="{FF2B5EF4-FFF2-40B4-BE49-F238E27FC236}">
                <a16:creationId xmlns:a16="http://schemas.microsoft.com/office/drawing/2014/main" id="{9EE42763-56BB-478F-BCBC-1A693EB1BD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FB6A6C4-02B7-4F2B-8E07-C99F1AA9CAAF}" type="slidenum">
              <a:rPr lang="zh-TW" altLang="en-US" smtClean="0">
                <a:latin typeface="Arial" panose="020B0604020202020204" pitchFamily="34" charset="0"/>
              </a:rPr>
              <a:pPr>
                <a:spcBef>
                  <a:spcPct val="0"/>
                </a:spcBef>
              </a:pPr>
              <a:t>1</a:t>
            </a:fld>
            <a:endParaRPr lang="zh-TW"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a:extLst>
              <a:ext uri="{FF2B5EF4-FFF2-40B4-BE49-F238E27FC236}">
                <a16:creationId xmlns:a16="http://schemas.microsoft.com/office/drawing/2014/main" id="{A5E34A0E-319C-41AD-9A7A-4A8B1733EE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a:extLst>
              <a:ext uri="{FF2B5EF4-FFF2-40B4-BE49-F238E27FC236}">
                <a16:creationId xmlns:a16="http://schemas.microsoft.com/office/drawing/2014/main" id="{F97DA9F5-CBA9-4FFD-93E2-E9CE147E3F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zh-TW" sz="1600"/>
              <a:t>Garbage produced and wastewater treatment need to be mostly concerned to reach the road green campus. The resource recycled has been done in good condition to get almost 35% accomplishment. </a:t>
            </a:r>
          </a:p>
          <a:p>
            <a:pPr eaLnBrk="1" hangingPunct="1">
              <a:spcBef>
                <a:spcPct val="0"/>
              </a:spcBef>
            </a:pPr>
            <a:r>
              <a:rPr lang="de-DE" altLang="zh-TW" sz="1600"/>
              <a:t>However, there is still a  goal to reach compared with the whole average recycle rate of 55% in Taiwan.</a:t>
            </a:r>
          </a:p>
          <a:p>
            <a:pPr eaLnBrk="1" hangingPunct="1">
              <a:spcBef>
                <a:spcPct val="0"/>
              </a:spcBef>
            </a:pPr>
            <a:endParaRPr lang="de-DE" altLang="zh-TW" sz="1600"/>
          </a:p>
          <a:p>
            <a:pPr eaLnBrk="1" hangingPunct="1">
              <a:spcBef>
                <a:spcPct val="0"/>
              </a:spcBef>
            </a:pPr>
            <a:r>
              <a:rPr lang="de-DE" altLang="zh-TW" sz="1600"/>
              <a:t>The school installed a MBR wastewater treatment can produce 300 ton high quality recycled effluent water  is used for toilet flushing and lawn watering. </a:t>
            </a:r>
          </a:p>
          <a:p>
            <a:pPr eaLnBrk="1" hangingPunct="1">
              <a:spcBef>
                <a:spcPct val="0"/>
              </a:spcBef>
            </a:pPr>
            <a:r>
              <a:rPr lang="de-DE" altLang="zh-TW" sz="1600"/>
              <a:t>The effluent water, with removal rate of 94% BOD, 83% COD and 98% SS, has always fulfilled the requirements established by the Taiwan EPA criteria.</a:t>
            </a:r>
            <a:endParaRPr lang="zh-TW" altLang="en-US" sz="1600"/>
          </a:p>
        </p:txBody>
      </p:sp>
      <p:sp>
        <p:nvSpPr>
          <p:cNvPr id="30724" name="投影片編號版面配置區 3">
            <a:extLst>
              <a:ext uri="{FF2B5EF4-FFF2-40B4-BE49-F238E27FC236}">
                <a16:creationId xmlns:a16="http://schemas.microsoft.com/office/drawing/2014/main" id="{C4E49C35-4D04-443B-923E-1B35355D33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F14AFFC1-52E2-4A7E-A74E-7C71C9BEC2D1}" type="slidenum">
              <a:rPr lang="zh-TW" altLang="en-US" smtClean="0">
                <a:latin typeface="Arial" panose="020B0604020202020204" pitchFamily="34" charset="0"/>
              </a:rPr>
              <a:pPr>
                <a:spcBef>
                  <a:spcPct val="0"/>
                </a:spcBef>
              </a:pPr>
              <a:t>12</a:t>
            </a:fld>
            <a:endParaRPr lang="zh-TW"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a:extLst>
              <a:ext uri="{FF2B5EF4-FFF2-40B4-BE49-F238E27FC236}">
                <a16:creationId xmlns:a16="http://schemas.microsoft.com/office/drawing/2014/main" id="{9C7F239D-E806-4728-AE84-D93820DBAB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備忘稿版面配置區 2">
            <a:extLst>
              <a:ext uri="{FF2B5EF4-FFF2-40B4-BE49-F238E27FC236}">
                <a16:creationId xmlns:a16="http://schemas.microsoft.com/office/drawing/2014/main" id="{B1AD66E8-CC28-4482-AACF-18C1D1D6B5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zh-TW" sz="1600"/>
              <a:t>DYU is located at foot of  Ba-Gua Mountain. The road condition is actually not good in country area. Motorcycle is most common transportation vehicle for students. The accidental events happen very often. </a:t>
            </a:r>
          </a:p>
          <a:p>
            <a:pPr eaLnBrk="1" hangingPunct="1">
              <a:spcBef>
                <a:spcPct val="0"/>
              </a:spcBef>
            </a:pPr>
            <a:r>
              <a:rPr lang="de-DE" altLang="zh-TW" sz="1600"/>
              <a:t>For the sake of traffic safety and green transportation, DYU has provided students and university staff with a safe, comfortable and convenient six-vehicle transportation network system.</a:t>
            </a:r>
          </a:p>
          <a:p>
            <a:pPr eaLnBrk="1" hangingPunct="1">
              <a:spcBef>
                <a:spcPct val="0"/>
              </a:spcBef>
            </a:pPr>
            <a:endParaRPr lang="de-DE" altLang="zh-TW" sz="1600"/>
          </a:p>
          <a:p>
            <a:pPr eaLnBrk="1" hangingPunct="1">
              <a:spcBef>
                <a:spcPct val="0"/>
              </a:spcBef>
            </a:pPr>
            <a:r>
              <a:rPr lang="de-DE" altLang="zh-TW" sz="1600"/>
              <a:t>shuttle bus service from Taichung High Speed Rail station, </a:t>
            </a:r>
          </a:p>
          <a:p>
            <a:pPr eaLnBrk="1" hangingPunct="1">
              <a:spcBef>
                <a:spcPct val="0"/>
              </a:spcBef>
            </a:pPr>
            <a:r>
              <a:rPr lang="de-DE" altLang="zh-TW" sz="1600"/>
              <a:t>local bus service in Yuanlin area, </a:t>
            </a:r>
          </a:p>
          <a:p>
            <a:pPr eaLnBrk="1" hangingPunct="1">
              <a:spcBef>
                <a:spcPct val="0"/>
              </a:spcBef>
            </a:pPr>
            <a:r>
              <a:rPr lang="de-DE" altLang="zh-TW" sz="1600"/>
              <a:t>contracted  school bus system, </a:t>
            </a:r>
          </a:p>
          <a:p>
            <a:pPr eaLnBrk="1" hangingPunct="1">
              <a:spcBef>
                <a:spcPct val="0"/>
              </a:spcBef>
            </a:pPr>
            <a:r>
              <a:rPr lang="de-DE" altLang="zh-TW" sz="1600"/>
              <a:t>off-campus shuttle bus network, </a:t>
            </a:r>
          </a:p>
          <a:p>
            <a:pPr eaLnBrk="1" hangingPunct="1">
              <a:spcBef>
                <a:spcPct val="0"/>
              </a:spcBef>
            </a:pPr>
            <a:r>
              <a:rPr lang="de-DE" altLang="zh-TW" sz="1600"/>
              <a:t>campus shuttle bus service, </a:t>
            </a:r>
          </a:p>
          <a:p>
            <a:pPr eaLnBrk="1" hangingPunct="1">
              <a:spcBef>
                <a:spcPct val="0"/>
              </a:spcBef>
            </a:pPr>
            <a:r>
              <a:rPr lang="de-DE" altLang="zh-TW" sz="1600"/>
              <a:t>contracted taxi service.</a:t>
            </a:r>
            <a:endParaRPr lang="zh-TW" altLang="en-US" sz="1600"/>
          </a:p>
        </p:txBody>
      </p:sp>
      <p:sp>
        <p:nvSpPr>
          <p:cNvPr id="32772" name="投影片編號版面配置區 3">
            <a:extLst>
              <a:ext uri="{FF2B5EF4-FFF2-40B4-BE49-F238E27FC236}">
                <a16:creationId xmlns:a16="http://schemas.microsoft.com/office/drawing/2014/main" id="{8A929C9F-4674-4A86-9661-148FECFFA9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B76A41FE-5068-4366-84C9-423B0F93EBB9}" type="slidenum">
              <a:rPr lang="zh-TW" altLang="en-US" smtClean="0">
                <a:latin typeface="Arial" panose="020B0604020202020204" pitchFamily="34" charset="0"/>
              </a:rPr>
              <a:pPr>
                <a:spcBef>
                  <a:spcPct val="0"/>
                </a:spcBef>
              </a:pPr>
              <a:t>13</a:t>
            </a:fld>
            <a:endParaRPr lang="zh-TW"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a:extLst>
              <a:ext uri="{FF2B5EF4-FFF2-40B4-BE49-F238E27FC236}">
                <a16:creationId xmlns:a16="http://schemas.microsoft.com/office/drawing/2014/main" id="{CBCC8E14-53E5-486E-8FF7-5DAB3312B6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備忘稿版面配置區 2">
            <a:extLst>
              <a:ext uri="{FF2B5EF4-FFF2-40B4-BE49-F238E27FC236}">
                <a16:creationId xmlns:a16="http://schemas.microsoft.com/office/drawing/2014/main" id="{9B9E790D-0B85-437D-9B6C-0541ADA5A4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zh-TW" sz="1600"/>
              <a:t>The purpose of the subprogram in Teaching Excellence Project supported by Ministry of Education (1.3 mollion US$) is to promote the green and sustainable concept of curriculum planning. DYU encourages different areas of teaching with the relevant issues to teach, design environmental issues and problem based learning.</a:t>
            </a:r>
          </a:p>
          <a:p>
            <a:pPr eaLnBrk="1" hangingPunct="1">
              <a:spcBef>
                <a:spcPct val="0"/>
              </a:spcBef>
            </a:pPr>
            <a:endParaRPr lang="de-DE" altLang="zh-TW" sz="1600"/>
          </a:p>
          <a:p>
            <a:pPr eaLnBrk="1" hangingPunct="1">
              <a:spcBef>
                <a:spcPct val="0"/>
              </a:spcBef>
            </a:pPr>
            <a:r>
              <a:rPr lang="de-DE" altLang="zh-TW" sz="1600"/>
              <a:t>CSR (corporate social responsibility )→ USR ( social responsibility</a:t>
            </a:r>
            <a:endParaRPr lang="zh-TW" altLang="en-US" sz="1600"/>
          </a:p>
        </p:txBody>
      </p:sp>
      <p:sp>
        <p:nvSpPr>
          <p:cNvPr id="36868" name="投影片編號版面配置區 3">
            <a:extLst>
              <a:ext uri="{FF2B5EF4-FFF2-40B4-BE49-F238E27FC236}">
                <a16:creationId xmlns:a16="http://schemas.microsoft.com/office/drawing/2014/main" id="{63A769E1-9D64-42AD-A0A5-5C9C21AA9A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0BD4DB9-EE7E-41F3-A93A-D504CB3CD139}" type="slidenum">
              <a:rPr lang="zh-TW" altLang="en-US" smtClean="0">
                <a:latin typeface="Arial" panose="020B0604020202020204" pitchFamily="34" charset="0"/>
              </a:rPr>
              <a:pPr>
                <a:spcBef>
                  <a:spcPct val="0"/>
                </a:spcBef>
              </a:pPr>
              <a:t>16</a:t>
            </a:fld>
            <a:endParaRPr lang="zh-TW"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a:extLst>
              <a:ext uri="{FF2B5EF4-FFF2-40B4-BE49-F238E27FC236}">
                <a16:creationId xmlns:a16="http://schemas.microsoft.com/office/drawing/2014/main" id="{5DA11F95-B35F-4F55-8D35-F5B44B67D7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a:extLst>
              <a:ext uri="{FF2B5EF4-FFF2-40B4-BE49-F238E27FC236}">
                <a16:creationId xmlns:a16="http://schemas.microsoft.com/office/drawing/2014/main" id="{45209395-510C-4DE1-90EC-F29C170E0F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38916" name="投影片編號版面配置區 3">
            <a:extLst>
              <a:ext uri="{FF2B5EF4-FFF2-40B4-BE49-F238E27FC236}">
                <a16:creationId xmlns:a16="http://schemas.microsoft.com/office/drawing/2014/main" id="{664CD9BB-B20A-43AF-A888-199D580235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4CC8836-0112-41AB-B537-38398A67F0FA}" type="slidenum">
              <a:rPr lang="zh-TW" altLang="en-US" smtClean="0">
                <a:latin typeface="Arial" panose="020B0604020202020204" pitchFamily="34" charset="0"/>
              </a:rPr>
              <a:pPr>
                <a:spcBef>
                  <a:spcPct val="0"/>
                </a:spcBef>
              </a:pPr>
              <a:t>17</a:t>
            </a:fld>
            <a:endParaRPr lang="zh-TW"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a:extLst>
              <a:ext uri="{FF2B5EF4-FFF2-40B4-BE49-F238E27FC236}">
                <a16:creationId xmlns:a16="http://schemas.microsoft.com/office/drawing/2014/main" id="{88AAA0C1-0C38-4100-B960-A0CCC4B70E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備忘稿版面配置區 2">
            <a:extLst>
              <a:ext uri="{FF2B5EF4-FFF2-40B4-BE49-F238E27FC236}">
                <a16:creationId xmlns:a16="http://schemas.microsoft.com/office/drawing/2014/main" id="{D9D560A8-7406-453C-A3BA-5F26B32D83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40964" name="投影片編號版面配置區 3">
            <a:extLst>
              <a:ext uri="{FF2B5EF4-FFF2-40B4-BE49-F238E27FC236}">
                <a16:creationId xmlns:a16="http://schemas.microsoft.com/office/drawing/2014/main" id="{89594462-1A28-432E-97D1-945E89C72F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79F2A5EE-1209-4E7E-9C80-F4AD99D18609}" type="slidenum">
              <a:rPr lang="zh-TW" altLang="en-US" smtClean="0">
                <a:latin typeface="Arial" panose="020B0604020202020204" pitchFamily="34" charset="0"/>
              </a:rPr>
              <a:pPr>
                <a:spcBef>
                  <a:spcPct val="0"/>
                </a:spcBef>
              </a:pPr>
              <a:t>18</a:t>
            </a:fld>
            <a:endParaRPr lang="zh-TW"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a:extLst>
              <a:ext uri="{FF2B5EF4-FFF2-40B4-BE49-F238E27FC236}">
                <a16:creationId xmlns:a16="http://schemas.microsoft.com/office/drawing/2014/main" id="{83F646AC-F772-4B17-8152-4A4F0A1721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備忘稿版面配置區 2">
            <a:extLst>
              <a:ext uri="{FF2B5EF4-FFF2-40B4-BE49-F238E27FC236}">
                <a16:creationId xmlns:a16="http://schemas.microsoft.com/office/drawing/2014/main" id="{B2E0D06C-B324-4131-8F58-0535D74B7C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sz="1600"/>
              <a:t>This is the content of  to day’s presentation</a:t>
            </a:r>
          </a:p>
          <a:p>
            <a:pPr eaLnBrk="1" hangingPunct="1">
              <a:spcBef>
                <a:spcPct val="0"/>
              </a:spcBef>
            </a:pPr>
            <a:r>
              <a:rPr lang="en-US" altLang="zh-TW" sz="1600"/>
              <a:t>We always ask ourselves why DYU need to be “GREEN”</a:t>
            </a:r>
            <a:endParaRPr lang="zh-TW" altLang="en-US" sz="1600"/>
          </a:p>
        </p:txBody>
      </p:sp>
      <p:sp>
        <p:nvSpPr>
          <p:cNvPr id="12292" name="投影片編號版面配置區 3">
            <a:extLst>
              <a:ext uri="{FF2B5EF4-FFF2-40B4-BE49-F238E27FC236}">
                <a16:creationId xmlns:a16="http://schemas.microsoft.com/office/drawing/2014/main" id="{9DB3A59C-7CA3-48C0-A956-3CC81A490A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8B220F4A-CA22-4429-AD96-F0146DEF106B}" type="slidenum">
              <a:rPr lang="zh-TW" altLang="en-US" smtClean="0">
                <a:latin typeface="Arial" panose="020B0604020202020204" pitchFamily="34" charset="0"/>
              </a:rPr>
              <a:pPr>
                <a:spcBef>
                  <a:spcPct val="0"/>
                </a:spcBef>
              </a:pPr>
              <a:t>2</a:t>
            </a:fld>
            <a:endParaRPr lang="zh-TW"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a:extLst>
              <a:ext uri="{FF2B5EF4-FFF2-40B4-BE49-F238E27FC236}">
                <a16:creationId xmlns:a16="http://schemas.microsoft.com/office/drawing/2014/main" id="{49208D58-EEB9-4740-9F4D-BDD537332E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備忘稿版面配置區 2">
            <a:extLst>
              <a:ext uri="{FF2B5EF4-FFF2-40B4-BE49-F238E27FC236}">
                <a16:creationId xmlns:a16="http://schemas.microsoft.com/office/drawing/2014/main" id="{EFE165C2-F690-4309-9639-711597A830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zh-TW" sz="1600"/>
              <a:t>DYU has a unique green campus environment with 82.7% green coverage area .</a:t>
            </a:r>
          </a:p>
          <a:p>
            <a:pPr eaLnBrk="1" hangingPunct="1">
              <a:spcBef>
                <a:spcPct val="0"/>
              </a:spcBef>
            </a:pPr>
            <a:endParaRPr lang="de-DE" altLang="zh-TW" sz="1600"/>
          </a:p>
          <a:p>
            <a:pPr eaLnBrk="1" hangingPunct="1">
              <a:spcBef>
                <a:spcPct val="0"/>
              </a:spcBef>
            </a:pPr>
            <a:r>
              <a:rPr lang="de-DE" altLang="zh-TW" sz="1600"/>
              <a:t>and the environmental education and sustainable development are promoted with long-term investment by all staffs and students. </a:t>
            </a:r>
          </a:p>
          <a:p>
            <a:pPr eaLnBrk="1" hangingPunct="1">
              <a:spcBef>
                <a:spcPct val="0"/>
              </a:spcBef>
            </a:pPr>
            <a:endParaRPr lang="de-DE" altLang="zh-TW" sz="1600"/>
          </a:p>
          <a:p>
            <a:pPr eaLnBrk="1" hangingPunct="1">
              <a:spcBef>
                <a:spcPct val="0"/>
              </a:spcBef>
            </a:pPr>
            <a:r>
              <a:rPr lang="de-DE" altLang="zh-TW" sz="1600"/>
              <a:t>Show video </a:t>
            </a:r>
            <a:r>
              <a:rPr lang="zh-TW" altLang="en-US" sz="1600"/>
              <a:t>翱翔大葉</a:t>
            </a:r>
          </a:p>
        </p:txBody>
      </p:sp>
      <p:sp>
        <p:nvSpPr>
          <p:cNvPr id="14340" name="投影片編號版面配置區 3">
            <a:extLst>
              <a:ext uri="{FF2B5EF4-FFF2-40B4-BE49-F238E27FC236}">
                <a16:creationId xmlns:a16="http://schemas.microsoft.com/office/drawing/2014/main" id="{C360A622-49A7-480C-A0DE-93D4E66BC7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D4D92D1-8FD0-4F84-AEBC-6FF32B80F69B}" type="slidenum">
              <a:rPr lang="zh-TW" altLang="en-US" smtClean="0">
                <a:latin typeface="Arial" panose="020B0604020202020204" pitchFamily="34" charset="0"/>
              </a:rPr>
              <a:pPr>
                <a:spcBef>
                  <a:spcPct val="0"/>
                </a:spcBef>
              </a:pPr>
              <a:t>3</a:t>
            </a:fld>
            <a:endParaRPr lang="zh-TW"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圖像版面配置區 1">
            <a:extLst>
              <a:ext uri="{FF2B5EF4-FFF2-40B4-BE49-F238E27FC236}">
                <a16:creationId xmlns:a16="http://schemas.microsoft.com/office/drawing/2014/main" id="{288DA29E-B0CD-48A1-B487-05F6400D7A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備忘稿版面配置區 2">
            <a:extLst>
              <a:ext uri="{FF2B5EF4-FFF2-40B4-BE49-F238E27FC236}">
                <a16:creationId xmlns:a16="http://schemas.microsoft.com/office/drawing/2014/main" id="{1204B68A-8E99-408D-9CAF-3152FB0B10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zh-TW" sz="1600"/>
              <a:t>While the university is in operation more than 27 years with 12,350 students and staffs now, it cannot be avoided that massive resources are used and large amounts of waste are produced. These substances will eventually become environmental problems for the campus and neighboring communities.</a:t>
            </a:r>
          </a:p>
          <a:p>
            <a:pPr eaLnBrk="1" hangingPunct="1">
              <a:spcBef>
                <a:spcPct val="0"/>
              </a:spcBef>
            </a:pPr>
            <a:endParaRPr lang="de-DE" altLang="zh-TW" sz="1600"/>
          </a:p>
          <a:p>
            <a:pPr eaLnBrk="1" hangingPunct="1">
              <a:spcBef>
                <a:spcPct val="0"/>
              </a:spcBef>
            </a:pPr>
            <a:r>
              <a:rPr lang="de-DE" altLang="zh-TW" sz="1600"/>
              <a:t>DYU develop its own blueprint of sustainable management strategies for school development. The trilogy, such as green ecological construction, green life management, and green courses and experience is the major category for long-term developing.</a:t>
            </a:r>
            <a:endParaRPr lang="zh-TW" altLang="en-US" sz="1600"/>
          </a:p>
        </p:txBody>
      </p:sp>
      <p:sp>
        <p:nvSpPr>
          <p:cNvPr id="16388" name="投影片編號版面配置區 3">
            <a:extLst>
              <a:ext uri="{FF2B5EF4-FFF2-40B4-BE49-F238E27FC236}">
                <a16:creationId xmlns:a16="http://schemas.microsoft.com/office/drawing/2014/main" id="{72E84754-D092-40EA-AB8D-4EE9DB1EA2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CDB075DE-E560-46FD-8ED6-F705889D5C44}" type="slidenum">
              <a:rPr lang="zh-TW" altLang="en-US" smtClean="0">
                <a:latin typeface="Arial" panose="020B0604020202020204" pitchFamily="34" charset="0"/>
              </a:rPr>
              <a:pPr>
                <a:spcBef>
                  <a:spcPct val="0"/>
                </a:spcBef>
              </a:pPr>
              <a:t>4</a:t>
            </a:fld>
            <a:endParaRPr lang="zh-TW"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a:extLst>
              <a:ext uri="{FF2B5EF4-FFF2-40B4-BE49-F238E27FC236}">
                <a16:creationId xmlns:a16="http://schemas.microsoft.com/office/drawing/2014/main" id="{186DFA0C-8A59-40EF-B446-69B73E8B0F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a:extLst>
              <a:ext uri="{FF2B5EF4-FFF2-40B4-BE49-F238E27FC236}">
                <a16:creationId xmlns:a16="http://schemas.microsoft.com/office/drawing/2014/main" id="{CD56F553-6835-40C1-8ACF-7C8625527CFE}"/>
              </a:ext>
            </a:extLst>
          </p:cNvPr>
          <p:cNvSpPr>
            <a:spLocks noGrp="1"/>
          </p:cNvSpPr>
          <p:nvPr>
            <p:ph type="body" idx="1"/>
          </p:nvPr>
        </p:nvSpPr>
        <p:spPr/>
        <p:txBody>
          <a:bodyPr/>
          <a:lstStyle/>
          <a:p>
            <a:pPr eaLnBrk="1" fontAlgn="auto" hangingPunct="1">
              <a:spcBef>
                <a:spcPts val="0"/>
              </a:spcBef>
              <a:spcAft>
                <a:spcPts val="0"/>
              </a:spcAft>
              <a:defRPr/>
            </a:pPr>
            <a:r>
              <a:rPr lang="en-US" altLang="zh-TW" sz="1600" dirty="0"/>
              <a:t>What  are the categories to develop our green  campus blueprint</a:t>
            </a:r>
          </a:p>
          <a:p>
            <a:pPr eaLnBrk="1" fontAlgn="auto" hangingPunct="1">
              <a:spcBef>
                <a:spcPts val="0"/>
              </a:spcBef>
              <a:spcAft>
                <a:spcPts val="0"/>
              </a:spcAft>
              <a:defRPr/>
            </a:pPr>
            <a:endParaRPr lang="en-US" altLang="zh-TW" sz="1600" dirty="0"/>
          </a:p>
          <a:p>
            <a:pPr eaLnBrk="1" fontAlgn="auto" hangingPunct="1">
              <a:spcBef>
                <a:spcPts val="0"/>
              </a:spcBef>
              <a:spcAft>
                <a:spcPts val="0"/>
              </a:spcAft>
              <a:defRPr/>
            </a:pPr>
            <a:r>
              <a:rPr lang="en-US" altLang="zh-TW" sz="1600" dirty="0"/>
              <a:t>Four categories</a:t>
            </a:r>
          </a:p>
          <a:p>
            <a:pPr marL="342900" indent="-342900" eaLnBrk="1" fontAlgn="auto" hangingPunct="1">
              <a:spcBef>
                <a:spcPts val="0"/>
              </a:spcBef>
              <a:spcAft>
                <a:spcPts val="0"/>
              </a:spcAft>
              <a:buFontTx/>
              <a:buAutoNum type="arabicParenBoth"/>
              <a:defRPr/>
            </a:pPr>
            <a:r>
              <a:rPr lang="de-DE" altLang="zh-TW" sz="1600" dirty="0"/>
              <a:t>Highlight the healthy campus with ecological environment</a:t>
            </a:r>
          </a:p>
          <a:p>
            <a:pPr marL="342900" indent="-342900" eaLnBrk="1" fontAlgn="auto" hangingPunct="1">
              <a:spcBef>
                <a:spcPts val="0"/>
              </a:spcBef>
              <a:spcAft>
                <a:spcPts val="0"/>
              </a:spcAft>
              <a:buFontTx/>
              <a:buAutoNum type="arabicParenBoth"/>
              <a:defRPr/>
            </a:pPr>
            <a:r>
              <a:rPr lang="de-DE" altLang="zh-TW" sz="1600" dirty="0"/>
              <a:t>Promote the campus energy saving and carbon reduction system</a:t>
            </a:r>
          </a:p>
          <a:p>
            <a:pPr marL="342900" indent="-342900" eaLnBrk="1" fontAlgn="auto" hangingPunct="1">
              <a:spcBef>
                <a:spcPts val="0"/>
              </a:spcBef>
              <a:spcAft>
                <a:spcPts val="0"/>
              </a:spcAft>
              <a:buFontTx/>
              <a:buAutoNum type="arabicParenBoth"/>
              <a:defRPr/>
            </a:pPr>
            <a:r>
              <a:rPr lang="de-DE" altLang="zh-TW" sz="1600" dirty="0"/>
              <a:t>Create a friendly and barrier-free campus</a:t>
            </a:r>
          </a:p>
          <a:p>
            <a:pPr marL="342900" indent="-342900" eaLnBrk="1" fontAlgn="auto" hangingPunct="1">
              <a:spcBef>
                <a:spcPts val="0"/>
              </a:spcBef>
              <a:spcAft>
                <a:spcPts val="0"/>
              </a:spcAft>
              <a:buFontTx/>
              <a:buAutoNum type="arabicParenBoth"/>
              <a:defRPr/>
            </a:pPr>
            <a:r>
              <a:rPr lang="de-DE" altLang="zh-TW" sz="1600" dirty="0"/>
              <a:t>Sustainable and security campus network</a:t>
            </a:r>
            <a:endParaRPr lang="zh-TW" altLang="en-US" sz="1600" dirty="0"/>
          </a:p>
        </p:txBody>
      </p:sp>
      <p:sp>
        <p:nvSpPr>
          <p:cNvPr id="18436" name="投影片編號版面配置區 3">
            <a:extLst>
              <a:ext uri="{FF2B5EF4-FFF2-40B4-BE49-F238E27FC236}">
                <a16:creationId xmlns:a16="http://schemas.microsoft.com/office/drawing/2014/main" id="{E1D2193D-0599-4FEA-AA5F-94C4F3B2E2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AFC1273E-730D-477D-88D6-A13F6F5617B4}" type="slidenum">
              <a:rPr lang="zh-TW" altLang="en-US" smtClean="0">
                <a:latin typeface="Arial" panose="020B0604020202020204" pitchFamily="34" charset="0"/>
              </a:rPr>
              <a:pPr>
                <a:spcBef>
                  <a:spcPct val="0"/>
                </a:spcBef>
              </a:pPr>
              <a:t>5</a:t>
            </a:fld>
            <a:endParaRPr lang="zh-TW"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a:extLst>
              <a:ext uri="{FF2B5EF4-FFF2-40B4-BE49-F238E27FC236}">
                <a16:creationId xmlns:a16="http://schemas.microsoft.com/office/drawing/2014/main" id="{F7E7F7F8-BF62-4782-81E9-FD63C5D23F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a:extLst>
              <a:ext uri="{FF2B5EF4-FFF2-40B4-BE49-F238E27FC236}">
                <a16:creationId xmlns:a16="http://schemas.microsoft.com/office/drawing/2014/main" id="{646AFB14-BF53-432D-AA55-0FD146DC0B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zh-TW" sz="1600"/>
              <a:t>In 1996, Australian scholar Dyer, C. argued that schools should develop specialized disciplines of environmental education and embody a comprehensive concept of environmental sustainability into all courses and campus lives.</a:t>
            </a:r>
          </a:p>
          <a:p>
            <a:pPr eaLnBrk="1" hangingPunct="1">
              <a:spcBef>
                <a:spcPct val="0"/>
              </a:spcBef>
            </a:pPr>
            <a:endParaRPr lang="de-DE" altLang="zh-TW" sz="1600"/>
          </a:p>
          <a:p>
            <a:pPr eaLnBrk="1" hangingPunct="1">
              <a:spcBef>
                <a:spcPct val="0"/>
              </a:spcBef>
            </a:pPr>
            <a:r>
              <a:rPr lang="de-DE" altLang="zh-TW" sz="1600"/>
              <a:t>The school, DYU, has its own long-term framework for sustainable school development by committee of sustainable development directed by president and well-literacy members. Also, the certifications of ISO14001 environmental management system and ISO50001 energy management system can prove the well performance of this framework.</a:t>
            </a:r>
            <a:endParaRPr lang="zh-TW" altLang="en-US" sz="1600"/>
          </a:p>
        </p:txBody>
      </p:sp>
      <p:sp>
        <p:nvSpPr>
          <p:cNvPr id="20484" name="投影片編號版面配置區 3">
            <a:extLst>
              <a:ext uri="{FF2B5EF4-FFF2-40B4-BE49-F238E27FC236}">
                <a16:creationId xmlns:a16="http://schemas.microsoft.com/office/drawing/2014/main" id="{B17431AC-53D0-42D8-A172-08080BD0D8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BC70180E-7C4F-4743-BA81-7EC8C8F70B1C}" type="slidenum">
              <a:rPr lang="zh-TW" altLang="en-US" smtClean="0">
                <a:latin typeface="Arial" panose="020B0604020202020204" pitchFamily="34" charset="0"/>
              </a:rPr>
              <a:pPr>
                <a:spcBef>
                  <a:spcPct val="0"/>
                </a:spcBef>
              </a:pPr>
              <a:t>6</a:t>
            </a:fld>
            <a:endParaRPr lang="zh-TW"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a:extLst>
              <a:ext uri="{FF2B5EF4-FFF2-40B4-BE49-F238E27FC236}">
                <a16:creationId xmlns:a16="http://schemas.microsoft.com/office/drawing/2014/main" id="{C5491889-0682-47E8-B29F-E580E34C01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備忘稿版面配置區 2">
            <a:extLst>
              <a:ext uri="{FF2B5EF4-FFF2-40B4-BE49-F238E27FC236}">
                <a16:creationId xmlns:a16="http://schemas.microsoft.com/office/drawing/2014/main" id="{644112F6-DF0A-4F4B-A7A5-57A4B31D27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zh-TW" sz="1600"/>
              <a:t>The electricity and water are major consumption for a large campus with more than 12,000 members. It needs a series reduction operation to achieve, however, without lowering down quality of campus life. Several facilities have been accomplished, such as campus energy monitoring system, intelligent air conditioning management system for large building, automatic electricity scheduling system for classrooms, solar hot water system for dormitory, LED lighting replacement for public area of building, and library building energy saving.</a:t>
            </a:r>
          </a:p>
          <a:p>
            <a:pPr eaLnBrk="1" hangingPunct="1">
              <a:spcBef>
                <a:spcPct val="0"/>
              </a:spcBef>
            </a:pPr>
            <a:endParaRPr lang="de-DE" altLang="zh-TW" sz="1600"/>
          </a:p>
          <a:p>
            <a:pPr eaLnBrk="1" hangingPunct="1">
              <a:spcBef>
                <a:spcPct val="0"/>
              </a:spcBef>
            </a:pPr>
            <a:r>
              <a:rPr lang="de-DE" altLang="zh-TW" sz="1600"/>
              <a:t>The EUI performance of 74.9 is excellent compared with average of 98.2 for all universities in Taiwan. The average electricity consumption per person performance of 1,208 kW-hr is also much lower compared with average of 1,890 kW-hr in Taiwan population.</a:t>
            </a:r>
            <a:endParaRPr lang="zh-TW" altLang="en-US" sz="1600"/>
          </a:p>
        </p:txBody>
      </p:sp>
      <p:sp>
        <p:nvSpPr>
          <p:cNvPr id="22532" name="投影片編號版面配置區 3">
            <a:extLst>
              <a:ext uri="{FF2B5EF4-FFF2-40B4-BE49-F238E27FC236}">
                <a16:creationId xmlns:a16="http://schemas.microsoft.com/office/drawing/2014/main" id="{C612CB43-C175-4930-8A6A-B0CAD7995E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657BEB1A-5FAC-4021-BCD8-E223A09ACC1F}" type="slidenum">
              <a:rPr lang="zh-TW" altLang="en-US" smtClean="0">
                <a:latin typeface="Arial" panose="020B0604020202020204" pitchFamily="34" charset="0"/>
              </a:rPr>
              <a:pPr>
                <a:spcBef>
                  <a:spcPct val="0"/>
                </a:spcBef>
              </a:pPr>
              <a:t>7</a:t>
            </a:fld>
            <a:endParaRPr lang="zh-TW"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a:extLst>
              <a:ext uri="{FF2B5EF4-FFF2-40B4-BE49-F238E27FC236}">
                <a16:creationId xmlns:a16="http://schemas.microsoft.com/office/drawing/2014/main" id="{A978FFD9-29E8-4A2B-A62C-503F53F220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a:extLst>
              <a:ext uri="{FF2B5EF4-FFF2-40B4-BE49-F238E27FC236}">
                <a16:creationId xmlns:a16="http://schemas.microsoft.com/office/drawing/2014/main" id="{34F31A90-FAE8-4D7B-B54D-4E252FF21C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zh-TW" sz="1600"/>
              <a:t>the accomplishment of water conservation has extremely performing to reach 10.5% reduction </a:t>
            </a:r>
          </a:p>
          <a:p>
            <a:pPr eaLnBrk="1" hangingPunct="1">
              <a:spcBef>
                <a:spcPct val="0"/>
              </a:spcBef>
            </a:pPr>
            <a:endParaRPr lang="de-DE" altLang="zh-TW" sz="1600"/>
          </a:p>
          <a:p>
            <a:pPr eaLnBrk="1" hangingPunct="1">
              <a:spcBef>
                <a:spcPct val="0"/>
              </a:spcBef>
            </a:pPr>
            <a:r>
              <a:rPr lang="de-DE" altLang="zh-TW" sz="1600"/>
              <a:t>with campus water monitoring system, rain water collection system, sewer recycle system, and water saving equipments, etc.</a:t>
            </a:r>
          </a:p>
          <a:p>
            <a:pPr eaLnBrk="1" hangingPunct="1">
              <a:spcBef>
                <a:spcPct val="0"/>
              </a:spcBef>
            </a:pPr>
            <a:endParaRPr lang="de-DE" altLang="zh-TW" sz="1600"/>
          </a:p>
          <a:p>
            <a:pPr eaLnBrk="1" hangingPunct="1">
              <a:spcBef>
                <a:spcPct val="0"/>
              </a:spcBef>
            </a:pPr>
            <a:r>
              <a:rPr lang="de-DE" altLang="zh-TW" sz="1600"/>
              <a:t>The average water consumption per person performance of 11.3 ton is also much lower compared with average of 39.4 ton for all universities in Taiwan.</a:t>
            </a:r>
            <a:endParaRPr lang="zh-TW" altLang="en-US" sz="1600"/>
          </a:p>
        </p:txBody>
      </p:sp>
      <p:sp>
        <p:nvSpPr>
          <p:cNvPr id="24580" name="投影片編號版面配置區 3">
            <a:extLst>
              <a:ext uri="{FF2B5EF4-FFF2-40B4-BE49-F238E27FC236}">
                <a16:creationId xmlns:a16="http://schemas.microsoft.com/office/drawing/2014/main" id="{0980F8BB-1915-40AC-B3B5-074F602B94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00A9E062-7201-4633-B8E8-C336818A0D74}" type="slidenum">
              <a:rPr lang="zh-TW" altLang="en-US" smtClean="0">
                <a:latin typeface="Arial" panose="020B0604020202020204" pitchFamily="34" charset="0"/>
              </a:rPr>
              <a:pPr>
                <a:spcBef>
                  <a:spcPct val="0"/>
                </a:spcBef>
              </a:pPr>
              <a:t>8</a:t>
            </a:fld>
            <a:endParaRPr lang="zh-TW"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a:extLst>
              <a:ext uri="{FF2B5EF4-FFF2-40B4-BE49-F238E27FC236}">
                <a16:creationId xmlns:a16="http://schemas.microsoft.com/office/drawing/2014/main" id="{1B4A43BE-3042-468A-B180-E8E6F1C10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a:extLst>
              <a:ext uri="{FF2B5EF4-FFF2-40B4-BE49-F238E27FC236}">
                <a16:creationId xmlns:a16="http://schemas.microsoft.com/office/drawing/2014/main" id="{9665BA29-F7D3-4999-A213-D27872D907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zh-TW" sz="1600"/>
              <a:t>Campus sewer recycle system, each building has two water supply systems, tape water for drink &amp; wash, sewer recycle  water for toilet flushing.</a:t>
            </a:r>
          </a:p>
          <a:p>
            <a:pPr eaLnBrk="1" hangingPunct="1">
              <a:spcBef>
                <a:spcPct val="0"/>
              </a:spcBef>
            </a:pPr>
            <a:endParaRPr lang="de-DE" altLang="zh-TW" sz="1600"/>
          </a:p>
          <a:p>
            <a:pPr eaLnBrk="1" hangingPunct="1">
              <a:spcBef>
                <a:spcPct val="0"/>
              </a:spcBef>
            </a:pPr>
            <a:endParaRPr lang="de-DE" altLang="zh-TW" sz="1600"/>
          </a:p>
          <a:p>
            <a:pPr eaLnBrk="1" hangingPunct="1">
              <a:spcBef>
                <a:spcPct val="0"/>
              </a:spcBef>
            </a:pPr>
            <a:r>
              <a:rPr lang="de-DE" altLang="zh-TW" sz="1600"/>
              <a:t>rain water collection system by slope gravity for another building use</a:t>
            </a:r>
            <a:endParaRPr lang="zh-TW" altLang="en-US" sz="1600"/>
          </a:p>
        </p:txBody>
      </p:sp>
      <p:sp>
        <p:nvSpPr>
          <p:cNvPr id="26628" name="投影片編號版面配置區 3">
            <a:extLst>
              <a:ext uri="{FF2B5EF4-FFF2-40B4-BE49-F238E27FC236}">
                <a16:creationId xmlns:a16="http://schemas.microsoft.com/office/drawing/2014/main" id="{B5A5BC08-97DE-43ED-8BCB-F6AB03DBF4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9D484D5A-C6B0-4823-B09C-919B01D923C8}" type="slidenum">
              <a:rPr lang="zh-TW" altLang="en-US" smtClean="0">
                <a:latin typeface="Arial" panose="020B0604020202020204" pitchFamily="34" charset="0"/>
              </a:rPr>
              <a:pPr>
                <a:spcBef>
                  <a:spcPct val="0"/>
                </a:spcBef>
              </a:pPr>
              <a:t>9</a:t>
            </a:fld>
            <a:endParaRPr lang="zh-TW"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98500" y="1114425"/>
            <a:ext cx="7924800" cy="1103313"/>
          </a:xfrm>
        </p:spPr>
        <p:txBody>
          <a:bodyPr/>
          <a:lstStyle>
            <a:lvl1pPr>
              <a:defRPr>
                <a:solidFill>
                  <a:schemeClr val="bg1"/>
                </a:solidFill>
              </a:defRPr>
            </a:lvl1pPr>
          </a:lstStyle>
          <a:p>
            <a:pPr lvl="0"/>
            <a:r>
              <a:rPr lang="zh-TW" altLang="zh-TW" noProof="0"/>
              <a:t>单击此处编辑母版标题样式</a:t>
            </a:r>
          </a:p>
        </p:txBody>
      </p:sp>
      <p:sp>
        <p:nvSpPr>
          <p:cNvPr id="2051" name="Rectangle 3"/>
          <p:cNvSpPr>
            <a:spLocks noGrp="1" noChangeArrowheads="1"/>
          </p:cNvSpPr>
          <p:nvPr>
            <p:ph type="subTitle" idx="1"/>
          </p:nvPr>
        </p:nvSpPr>
        <p:spPr>
          <a:xfrm>
            <a:off x="1430338" y="2573338"/>
            <a:ext cx="6527800" cy="1316037"/>
          </a:xfrm>
        </p:spPr>
        <p:txBody>
          <a:bodyPr/>
          <a:lstStyle>
            <a:lvl1pPr marL="0" indent="0" algn="ctr">
              <a:buFontTx/>
              <a:buNone/>
              <a:defRPr>
                <a:solidFill>
                  <a:schemeClr val="bg1"/>
                </a:solidFill>
              </a:defRPr>
            </a:lvl1pPr>
          </a:lstStyle>
          <a:p>
            <a:pPr lvl="0"/>
            <a:r>
              <a:rPr lang="zh-TW" altLang="zh-TW" noProof="0"/>
              <a:t>单击此处编辑母版副标题样式</a:t>
            </a:r>
          </a:p>
        </p:txBody>
      </p:sp>
      <p:sp>
        <p:nvSpPr>
          <p:cNvPr id="4" name="Rectangle 4">
            <a:extLst>
              <a:ext uri="{FF2B5EF4-FFF2-40B4-BE49-F238E27FC236}">
                <a16:creationId xmlns:a16="http://schemas.microsoft.com/office/drawing/2014/main" id="{61A0A333-9644-4750-97AA-3FEF84EC49B6}"/>
              </a:ext>
            </a:extLst>
          </p:cNvPr>
          <p:cNvSpPr>
            <a:spLocks noGrp="1" noChangeArrowheads="1"/>
          </p:cNvSpPr>
          <p:nvPr>
            <p:ph type="dt" sz="half" idx="10"/>
          </p:nvPr>
        </p:nvSpPr>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4D826ADA-BC22-4176-B661-61ACC4460C5D}"/>
              </a:ext>
            </a:extLst>
          </p:cNvPr>
          <p:cNvSpPr>
            <a:spLocks noGrp="1" noChangeArrowheads="1"/>
          </p:cNvSpPr>
          <p:nvPr>
            <p:ph type="ftr" sz="quarter" idx="11"/>
          </p:nvPr>
        </p:nvSpPr>
        <p:spPr/>
        <p:txBody>
          <a:bodyPr/>
          <a:lstStyle>
            <a:lvl1pPr>
              <a:defRPr/>
            </a:lvl1pPr>
          </a:lstStyle>
          <a:p>
            <a:pPr>
              <a:defRPr/>
            </a:pPr>
            <a:endParaRPr lang="zh-CN" altLang="zh-TW"/>
          </a:p>
        </p:txBody>
      </p:sp>
      <p:sp>
        <p:nvSpPr>
          <p:cNvPr id="6" name="Rectangle 6">
            <a:extLst>
              <a:ext uri="{FF2B5EF4-FFF2-40B4-BE49-F238E27FC236}">
                <a16:creationId xmlns:a16="http://schemas.microsoft.com/office/drawing/2014/main" id="{7DC1AA2B-33C0-4826-AA51-4451642BB263}"/>
              </a:ext>
            </a:extLst>
          </p:cNvPr>
          <p:cNvSpPr>
            <a:spLocks noGrp="1" noChangeArrowheads="1"/>
          </p:cNvSpPr>
          <p:nvPr>
            <p:ph type="sldNum" sz="quarter" idx="12"/>
          </p:nvPr>
        </p:nvSpPr>
        <p:spPr/>
        <p:txBody>
          <a:bodyPr/>
          <a:lstStyle>
            <a:lvl1pPr>
              <a:defRPr/>
            </a:lvl1pPr>
          </a:lstStyle>
          <a:p>
            <a:pPr>
              <a:defRPr/>
            </a:pPr>
            <a:fld id="{B46AB31E-C8CB-4E44-AAD0-8484CDE076E8}" type="slidenum">
              <a:rPr lang="zh-TW" altLang="zh-TW"/>
              <a:pPr>
                <a:defRPr/>
              </a:pPr>
              <a:t>‹#›</a:t>
            </a:fld>
            <a:endParaRPr lang="zh-TW" altLang="zh-TW"/>
          </a:p>
        </p:txBody>
      </p:sp>
    </p:spTree>
    <p:extLst>
      <p:ext uri="{BB962C8B-B14F-4D97-AF65-F5344CB8AC3E}">
        <p14:creationId xmlns:p14="http://schemas.microsoft.com/office/powerpoint/2010/main" val="3864705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0D27EC61-658B-477E-AC60-CA0F9F636D8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0C9F12BF-0CAB-4470-9122-0EF24E96F924}"/>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6" name="Rectangle 6">
            <a:extLst>
              <a:ext uri="{FF2B5EF4-FFF2-40B4-BE49-F238E27FC236}">
                <a16:creationId xmlns:a16="http://schemas.microsoft.com/office/drawing/2014/main" id="{3ACBEAA0-494C-4564-BEFF-781690FEEF2E}"/>
              </a:ext>
            </a:extLst>
          </p:cNvPr>
          <p:cNvSpPr>
            <a:spLocks noGrp="1" noChangeArrowheads="1"/>
          </p:cNvSpPr>
          <p:nvPr>
            <p:ph type="sldNum" sz="quarter" idx="12"/>
          </p:nvPr>
        </p:nvSpPr>
        <p:spPr>
          <a:ln/>
        </p:spPr>
        <p:txBody>
          <a:bodyPr/>
          <a:lstStyle>
            <a:lvl1pPr>
              <a:defRPr/>
            </a:lvl1pPr>
          </a:lstStyle>
          <a:p>
            <a:pPr>
              <a:defRPr/>
            </a:pPr>
            <a:fld id="{EA80A855-3846-45F9-AB43-CBB6C96E8087}" type="slidenum">
              <a:rPr lang="zh-TW" altLang="zh-TW"/>
              <a:pPr>
                <a:defRPr/>
              </a:pPr>
              <a:t>‹#›</a:t>
            </a:fld>
            <a:endParaRPr lang="zh-TW" altLang="zh-TW"/>
          </a:p>
        </p:txBody>
      </p:sp>
    </p:spTree>
    <p:extLst>
      <p:ext uri="{BB962C8B-B14F-4D97-AF65-F5344CB8AC3E}">
        <p14:creationId xmlns:p14="http://schemas.microsoft.com/office/powerpoint/2010/main" val="128303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69100" y="33338"/>
            <a:ext cx="2100263" cy="45656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66725" y="33338"/>
            <a:ext cx="6149975" cy="45656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842286B3-FAC4-463B-89E0-DA8BB5A89A4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812A3D76-6B7C-4E80-ADEB-4F7C022C065B}"/>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6" name="Rectangle 6">
            <a:extLst>
              <a:ext uri="{FF2B5EF4-FFF2-40B4-BE49-F238E27FC236}">
                <a16:creationId xmlns:a16="http://schemas.microsoft.com/office/drawing/2014/main" id="{CF248D96-49FE-4DAC-BD9B-E3169922F45E}"/>
              </a:ext>
            </a:extLst>
          </p:cNvPr>
          <p:cNvSpPr>
            <a:spLocks noGrp="1" noChangeArrowheads="1"/>
          </p:cNvSpPr>
          <p:nvPr>
            <p:ph type="sldNum" sz="quarter" idx="12"/>
          </p:nvPr>
        </p:nvSpPr>
        <p:spPr>
          <a:ln/>
        </p:spPr>
        <p:txBody>
          <a:bodyPr/>
          <a:lstStyle>
            <a:lvl1pPr>
              <a:defRPr/>
            </a:lvl1pPr>
          </a:lstStyle>
          <a:p>
            <a:pPr>
              <a:defRPr/>
            </a:pPr>
            <a:fld id="{6037E826-7D9D-4EEF-9992-37C9D46FB6E9}" type="slidenum">
              <a:rPr lang="zh-TW" altLang="zh-TW"/>
              <a:pPr>
                <a:defRPr/>
              </a:pPr>
              <a:t>‹#›</a:t>
            </a:fld>
            <a:endParaRPr lang="zh-TW" altLang="zh-TW"/>
          </a:p>
        </p:txBody>
      </p:sp>
    </p:spTree>
    <p:extLst>
      <p:ext uri="{BB962C8B-B14F-4D97-AF65-F5344CB8AC3E}">
        <p14:creationId xmlns:p14="http://schemas.microsoft.com/office/powerpoint/2010/main" val="442265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98500" y="1114425"/>
            <a:ext cx="7924800" cy="1103313"/>
          </a:xfrm>
        </p:spPr>
        <p:txBody>
          <a:bodyPr/>
          <a:lstStyle>
            <a:lvl1pPr>
              <a:defRPr>
                <a:solidFill>
                  <a:schemeClr val="bg1"/>
                </a:solidFill>
              </a:defRPr>
            </a:lvl1pPr>
          </a:lstStyle>
          <a:p>
            <a:pPr lvl="0"/>
            <a:r>
              <a:rPr lang="zh-TW" altLang="zh-TW" noProof="0"/>
              <a:t>单击此处编辑母版标题样式</a:t>
            </a:r>
          </a:p>
        </p:txBody>
      </p:sp>
      <p:sp>
        <p:nvSpPr>
          <p:cNvPr id="4099" name="Rectangle 3"/>
          <p:cNvSpPr>
            <a:spLocks noGrp="1" noChangeArrowheads="1"/>
          </p:cNvSpPr>
          <p:nvPr>
            <p:ph type="subTitle" idx="1"/>
          </p:nvPr>
        </p:nvSpPr>
        <p:spPr>
          <a:xfrm>
            <a:off x="1430338" y="2573338"/>
            <a:ext cx="6527800" cy="1316037"/>
          </a:xfrm>
        </p:spPr>
        <p:txBody>
          <a:bodyPr/>
          <a:lstStyle>
            <a:lvl1pPr marL="0" indent="0" algn="ctr">
              <a:buFontTx/>
              <a:buNone/>
              <a:defRPr>
                <a:solidFill>
                  <a:schemeClr val="bg1"/>
                </a:solidFill>
              </a:defRPr>
            </a:lvl1pPr>
          </a:lstStyle>
          <a:p>
            <a:pPr lvl="0"/>
            <a:r>
              <a:rPr lang="zh-TW" altLang="zh-TW" noProof="0"/>
              <a:t>单击此处编辑母版副标题样式</a:t>
            </a:r>
          </a:p>
        </p:txBody>
      </p:sp>
      <p:sp>
        <p:nvSpPr>
          <p:cNvPr id="4" name="Rectangle 4">
            <a:extLst>
              <a:ext uri="{FF2B5EF4-FFF2-40B4-BE49-F238E27FC236}">
                <a16:creationId xmlns:a16="http://schemas.microsoft.com/office/drawing/2014/main" id="{4EEE3379-C095-4FA6-B240-41F4CE512F8F}"/>
              </a:ext>
            </a:extLst>
          </p:cNvPr>
          <p:cNvSpPr>
            <a:spLocks noGrp="1" noChangeArrowheads="1"/>
          </p:cNvSpPr>
          <p:nvPr>
            <p:ph type="dt" sz="half" idx="10"/>
          </p:nvPr>
        </p:nvSpPr>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48929B23-800F-4642-817B-1836B99A3092}"/>
              </a:ext>
            </a:extLst>
          </p:cNvPr>
          <p:cNvSpPr>
            <a:spLocks noGrp="1" noChangeArrowheads="1"/>
          </p:cNvSpPr>
          <p:nvPr>
            <p:ph type="ftr" sz="quarter" idx="11"/>
          </p:nvPr>
        </p:nvSpPr>
        <p:spPr/>
        <p:txBody>
          <a:bodyPr/>
          <a:lstStyle>
            <a:lvl1pPr>
              <a:defRPr/>
            </a:lvl1pPr>
          </a:lstStyle>
          <a:p>
            <a:pPr>
              <a:defRPr/>
            </a:pPr>
            <a:endParaRPr lang="zh-CN" altLang="zh-TW"/>
          </a:p>
        </p:txBody>
      </p:sp>
      <p:sp>
        <p:nvSpPr>
          <p:cNvPr id="6" name="Rectangle 6">
            <a:extLst>
              <a:ext uri="{FF2B5EF4-FFF2-40B4-BE49-F238E27FC236}">
                <a16:creationId xmlns:a16="http://schemas.microsoft.com/office/drawing/2014/main" id="{87838463-9DEA-4D80-ACFF-70F8356BC543}"/>
              </a:ext>
            </a:extLst>
          </p:cNvPr>
          <p:cNvSpPr>
            <a:spLocks noGrp="1" noChangeArrowheads="1"/>
          </p:cNvSpPr>
          <p:nvPr>
            <p:ph type="sldNum" sz="quarter" idx="12"/>
          </p:nvPr>
        </p:nvSpPr>
        <p:spPr/>
        <p:txBody>
          <a:bodyPr/>
          <a:lstStyle>
            <a:lvl1pPr>
              <a:defRPr/>
            </a:lvl1pPr>
          </a:lstStyle>
          <a:p>
            <a:pPr>
              <a:defRPr/>
            </a:pPr>
            <a:fld id="{52924DE7-A758-4F75-AABE-1BBB1743C0D8}" type="slidenum">
              <a:rPr lang="zh-TW" altLang="zh-TW"/>
              <a:pPr>
                <a:defRPr/>
              </a:pPr>
              <a:t>‹#›</a:t>
            </a:fld>
            <a:endParaRPr lang="zh-TW" altLang="zh-TW"/>
          </a:p>
        </p:txBody>
      </p:sp>
    </p:spTree>
    <p:extLst>
      <p:ext uri="{BB962C8B-B14F-4D97-AF65-F5344CB8AC3E}">
        <p14:creationId xmlns:p14="http://schemas.microsoft.com/office/powerpoint/2010/main" val="3619931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E89AF33-411F-4D7F-91D5-85BCD98063E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599CCDFB-C3BC-445B-B727-3493A1B333BE}"/>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6" name="Rectangle 6">
            <a:extLst>
              <a:ext uri="{FF2B5EF4-FFF2-40B4-BE49-F238E27FC236}">
                <a16:creationId xmlns:a16="http://schemas.microsoft.com/office/drawing/2014/main" id="{149C2F8D-3F68-439D-9AB1-1E8CAD8AF7C9}"/>
              </a:ext>
            </a:extLst>
          </p:cNvPr>
          <p:cNvSpPr>
            <a:spLocks noGrp="1" noChangeArrowheads="1"/>
          </p:cNvSpPr>
          <p:nvPr>
            <p:ph type="sldNum" sz="quarter" idx="12"/>
          </p:nvPr>
        </p:nvSpPr>
        <p:spPr>
          <a:ln/>
        </p:spPr>
        <p:txBody>
          <a:bodyPr/>
          <a:lstStyle>
            <a:lvl1pPr>
              <a:defRPr/>
            </a:lvl1pPr>
          </a:lstStyle>
          <a:p>
            <a:pPr>
              <a:defRPr/>
            </a:pPr>
            <a:fld id="{BA5D38F6-7114-4901-83CD-EE75BCDDACCA}" type="slidenum">
              <a:rPr lang="zh-TW" altLang="zh-TW"/>
              <a:pPr>
                <a:defRPr/>
              </a:pPr>
              <a:t>‹#›</a:t>
            </a:fld>
            <a:endParaRPr lang="zh-TW" altLang="zh-TW"/>
          </a:p>
        </p:txBody>
      </p:sp>
    </p:spTree>
    <p:extLst>
      <p:ext uri="{BB962C8B-B14F-4D97-AF65-F5344CB8AC3E}">
        <p14:creationId xmlns:p14="http://schemas.microsoft.com/office/powerpoint/2010/main" val="3031526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36600" y="3308350"/>
            <a:ext cx="7924800" cy="1022350"/>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36600" y="2182813"/>
            <a:ext cx="79248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DBFDFFDF-1476-451D-A9B9-A0845397E963}"/>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9A953E69-6E72-4B26-9242-2D28BD1CA786}"/>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6" name="Rectangle 6">
            <a:extLst>
              <a:ext uri="{FF2B5EF4-FFF2-40B4-BE49-F238E27FC236}">
                <a16:creationId xmlns:a16="http://schemas.microsoft.com/office/drawing/2014/main" id="{4B21C5B1-045F-49C3-B89C-C429DE9F91E0}"/>
              </a:ext>
            </a:extLst>
          </p:cNvPr>
          <p:cNvSpPr>
            <a:spLocks noGrp="1" noChangeArrowheads="1"/>
          </p:cNvSpPr>
          <p:nvPr>
            <p:ph type="sldNum" sz="quarter" idx="12"/>
          </p:nvPr>
        </p:nvSpPr>
        <p:spPr>
          <a:ln/>
        </p:spPr>
        <p:txBody>
          <a:bodyPr/>
          <a:lstStyle>
            <a:lvl1pPr>
              <a:defRPr/>
            </a:lvl1pPr>
          </a:lstStyle>
          <a:p>
            <a:pPr>
              <a:defRPr/>
            </a:pPr>
            <a:fld id="{6BE5F15D-8037-41BA-A4BA-BE8D5D4DB273}" type="slidenum">
              <a:rPr lang="zh-TW" altLang="zh-TW"/>
              <a:pPr>
                <a:defRPr/>
              </a:pPr>
              <a:t>‹#›</a:t>
            </a:fld>
            <a:endParaRPr lang="zh-TW" altLang="zh-TW"/>
          </a:p>
        </p:txBody>
      </p:sp>
    </p:spTree>
    <p:extLst>
      <p:ext uri="{BB962C8B-B14F-4D97-AF65-F5344CB8AC3E}">
        <p14:creationId xmlns:p14="http://schemas.microsoft.com/office/powerpoint/2010/main" val="4175977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66725" y="1201738"/>
            <a:ext cx="4119563" cy="339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38688" y="1201738"/>
            <a:ext cx="4119562" cy="339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D18E2052-E36B-4B04-9DBE-EFF507BC4B3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A481CE0B-5A65-4FAF-B1CB-98B17C48FAE2}"/>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7" name="Rectangle 6">
            <a:extLst>
              <a:ext uri="{FF2B5EF4-FFF2-40B4-BE49-F238E27FC236}">
                <a16:creationId xmlns:a16="http://schemas.microsoft.com/office/drawing/2014/main" id="{E24C6822-7657-4D11-BD22-134216384B62}"/>
              </a:ext>
            </a:extLst>
          </p:cNvPr>
          <p:cNvSpPr>
            <a:spLocks noGrp="1" noChangeArrowheads="1"/>
          </p:cNvSpPr>
          <p:nvPr>
            <p:ph type="sldNum" sz="quarter" idx="12"/>
          </p:nvPr>
        </p:nvSpPr>
        <p:spPr>
          <a:ln/>
        </p:spPr>
        <p:txBody>
          <a:bodyPr/>
          <a:lstStyle>
            <a:lvl1pPr>
              <a:defRPr/>
            </a:lvl1pPr>
          </a:lstStyle>
          <a:p>
            <a:pPr>
              <a:defRPr/>
            </a:pPr>
            <a:fld id="{E351D6F9-BDC3-45E3-9BA4-27F3AB102FDA}" type="slidenum">
              <a:rPr lang="zh-TW" altLang="zh-TW"/>
              <a:pPr>
                <a:defRPr/>
              </a:pPr>
              <a:t>‹#›</a:t>
            </a:fld>
            <a:endParaRPr lang="zh-TW" altLang="zh-TW"/>
          </a:p>
        </p:txBody>
      </p:sp>
    </p:spTree>
    <p:extLst>
      <p:ext uri="{BB962C8B-B14F-4D97-AF65-F5344CB8AC3E}">
        <p14:creationId xmlns:p14="http://schemas.microsoft.com/office/powerpoint/2010/main" val="3483020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66725" y="206375"/>
            <a:ext cx="8389938" cy="85725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66725" y="1152525"/>
            <a:ext cx="4119563"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66725" y="1631950"/>
            <a:ext cx="4119563" cy="296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735513" y="1152525"/>
            <a:ext cx="4121150"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735513" y="1631950"/>
            <a:ext cx="4121150" cy="296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34254716-EB5A-4929-8B7F-31205A2400A1}"/>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74115ED9-3506-4AC4-84F9-777FCC41871F}"/>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9" name="Rectangle 6">
            <a:extLst>
              <a:ext uri="{FF2B5EF4-FFF2-40B4-BE49-F238E27FC236}">
                <a16:creationId xmlns:a16="http://schemas.microsoft.com/office/drawing/2014/main" id="{7C010E14-0677-4E8A-9357-DC213B209272}"/>
              </a:ext>
            </a:extLst>
          </p:cNvPr>
          <p:cNvSpPr>
            <a:spLocks noGrp="1" noChangeArrowheads="1"/>
          </p:cNvSpPr>
          <p:nvPr>
            <p:ph type="sldNum" sz="quarter" idx="12"/>
          </p:nvPr>
        </p:nvSpPr>
        <p:spPr>
          <a:ln/>
        </p:spPr>
        <p:txBody>
          <a:bodyPr/>
          <a:lstStyle>
            <a:lvl1pPr>
              <a:defRPr/>
            </a:lvl1pPr>
          </a:lstStyle>
          <a:p>
            <a:pPr>
              <a:defRPr/>
            </a:pPr>
            <a:fld id="{1061CA7E-EF18-41CF-A8F4-C828DDBA0C09}" type="slidenum">
              <a:rPr lang="zh-TW" altLang="zh-TW"/>
              <a:pPr>
                <a:defRPr/>
              </a:pPr>
              <a:t>‹#›</a:t>
            </a:fld>
            <a:endParaRPr lang="zh-TW" altLang="zh-TW"/>
          </a:p>
        </p:txBody>
      </p:sp>
    </p:spTree>
    <p:extLst>
      <p:ext uri="{BB962C8B-B14F-4D97-AF65-F5344CB8AC3E}">
        <p14:creationId xmlns:p14="http://schemas.microsoft.com/office/powerpoint/2010/main" val="1494588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CAA03328-3CDE-43B0-8280-FBAE03AB172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304336E6-4569-4D2B-A90E-E8214F65E742}"/>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5" name="Rectangle 6">
            <a:extLst>
              <a:ext uri="{FF2B5EF4-FFF2-40B4-BE49-F238E27FC236}">
                <a16:creationId xmlns:a16="http://schemas.microsoft.com/office/drawing/2014/main" id="{4BE766FF-5143-44D3-8F1B-64773DD4632C}"/>
              </a:ext>
            </a:extLst>
          </p:cNvPr>
          <p:cNvSpPr>
            <a:spLocks noGrp="1" noChangeArrowheads="1"/>
          </p:cNvSpPr>
          <p:nvPr>
            <p:ph type="sldNum" sz="quarter" idx="12"/>
          </p:nvPr>
        </p:nvSpPr>
        <p:spPr>
          <a:ln/>
        </p:spPr>
        <p:txBody>
          <a:bodyPr/>
          <a:lstStyle>
            <a:lvl1pPr>
              <a:defRPr/>
            </a:lvl1pPr>
          </a:lstStyle>
          <a:p>
            <a:pPr>
              <a:defRPr/>
            </a:pPr>
            <a:fld id="{A81B231F-C11B-47A8-B912-08363A8016CB}" type="slidenum">
              <a:rPr lang="zh-TW" altLang="zh-TW"/>
              <a:pPr>
                <a:defRPr/>
              </a:pPr>
              <a:t>‹#›</a:t>
            </a:fld>
            <a:endParaRPr lang="zh-TW" altLang="zh-TW"/>
          </a:p>
        </p:txBody>
      </p:sp>
    </p:spTree>
    <p:extLst>
      <p:ext uri="{BB962C8B-B14F-4D97-AF65-F5344CB8AC3E}">
        <p14:creationId xmlns:p14="http://schemas.microsoft.com/office/powerpoint/2010/main" val="2803958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C5C32D8-B267-49BE-A2CB-E5217FC69CC1}"/>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9FDE0AFF-9508-47B0-9576-B7990AB447E7}"/>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4" name="Rectangle 6">
            <a:extLst>
              <a:ext uri="{FF2B5EF4-FFF2-40B4-BE49-F238E27FC236}">
                <a16:creationId xmlns:a16="http://schemas.microsoft.com/office/drawing/2014/main" id="{6186EAFB-4C60-4469-8E49-9911F9E1B384}"/>
              </a:ext>
            </a:extLst>
          </p:cNvPr>
          <p:cNvSpPr>
            <a:spLocks noGrp="1" noChangeArrowheads="1"/>
          </p:cNvSpPr>
          <p:nvPr>
            <p:ph type="sldNum" sz="quarter" idx="12"/>
          </p:nvPr>
        </p:nvSpPr>
        <p:spPr>
          <a:ln/>
        </p:spPr>
        <p:txBody>
          <a:bodyPr/>
          <a:lstStyle>
            <a:lvl1pPr>
              <a:defRPr/>
            </a:lvl1pPr>
          </a:lstStyle>
          <a:p>
            <a:pPr>
              <a:defRPr/>
            </a:pPr>
            <a:fld id="{930DA5C0-274C-4987-93F3-C5F45203747F}" type="slidenum">
              <a:rPr lang="zh-TW" altLang="zh-TW"/>
              <a:pPr>
                <a:defRPr/>
              </a:pPr>
              <a:t>‹#›</a:t>
            </a:fld>
            <a:endParaRPr lang="zh-TW" altLang="zh-TW"/>
          </a:p>
        </p:txBody>
      </p:sp>
    </p:spTree>
    <p:extLst>
      <p:ext uri="{BB962C8B-B14F-4D97-AF65-F5344CB8AC3E}">
        <p14:creationId xmlns:p14="http://schemas.microsoft.com/office/powerpoint/2010/main" val="1524531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66725" y="204788"/>
            <a:ext cx="3067050" cy="873125"/>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644900" y="204788"/>
            <a:ext cx="5211763" cy="4394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66725" y="1077913"/>
            <a:ext cx="3067050" cy="3521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3BE0D64E-85E2-4FD9-9D03-6DF0AD396B2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184FF58B-3A8C-4B89-8E4C-D4C5C55B78B5}"/>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7" name="Rectangle 6">
            <a:extLst>
              <a:ext uri="{FF2B5EF4-FFF2-40B4-BE49-F238E27FC236}">
                <a16:creationId xmlns:a16="http://schemas.microsoft.com/office/drawing/2014/main" id="{5418ED5D-4817-4A0C-A304-B355BB450BFD}"/>
              </a:ext>
            </a:extLst>
          </p:cNvPr>
          <p:cNvSpPr>
            <a:spLocks noGrp="1" noChangeArrowheads="1"/>
          </p:cNvSpPr>
          <p:nvPr>
            <p:ph type="sldNum" sz="quarter" idx="12"/>
          </p:nvPr>
        </p:nvSpPr>
        <p:spPr>
          <a:ln/>
        </p:spPr>
        <p:txBody>
          <a:bodyPr/>
          <a:lstStyle>
            <a:lvl1pPr>
              <a:defRPr/>
            </a:lvl1pPr>
          </a:lstStyle>
          <a:p>
            <a:pPr>
              <a:defRPr/>
            </a:pPr>
            <a:fld id="{20794755-31B5-4F2B-BAEA-DDC8C0A91177}" type="slidenum">
              <a:rPr lang="zh-TW" altLang="zh-TW"/>
              <a:pPr>
                <a:defRPr/>
              </a:pPr>
              <a:t>‹#›</a:t>
            </a:fld>
            <a:endParaRPr lang="zh-TW" altLang="zh-TW"/>
          </a:p>
        </p:txBody>
      </p:sp>
    </p:spTree>
    <p:extLst>
      <p:ext uri="{BB962C8B-B14F-4D97-AF65-F5344CB8AC3E}">
        <p14:creationId xmlns:p14="http://schemas.microsoft.com/office/powerpoint/2010/main" val="1373630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D6756B01-D7C8-45B0-A2B1-98BB65A34B9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578B1647-99AA-484F-933B-C1F357B79893}"/>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6" name="Rectangle 6">
            <a:extLst>
              <a:ext uri="{FF2B5EF4-FFF2-40B4-BE49-F238E27FC236}">
                <a16:creationId xmlns:a16="http://schemas.microsoft.com/office/drawing/2014/main" id="{DDE227B1-5B40-43D9-87C1-125E2A1298EC}"/>
              </a:ext>
            </a:extLst>
          </p:cNvPr>
          <p:cNvSpPr>
            <a:spLocks noGrp="1" noChangeArrowheads="1"/>
          </p:cNvSpPr>
          <p:nvPr>
            <p:ph type="sldNum" sz="quarter" idx="12"/>
          </p:nvPr>
        </p:nvSpPr>
        <p:spPr>
          <a:ln/>
        </p:spPr>
        <p:txBody>
          <a:bodyPr/>
          <a:lstStyle>
            <a:lvl1pPr>
              <a:defRPr/>
            </a:lvl1pPr>
          </a:lstStyle>
          <a:p>
            <a:pPr>
              <a:defRPr/>
            </a:pPr>
            <a:fld id="{294E4C68-87FB-45C8-89CF-F277B77487FB}" type="slidenum">
              <a:rPr lang="zh-TW" altLang="zh-TW"/>
              <a:pPr>
                <a:defRPr/>
              </a:pPr>
              <a:t>‹#›</a:t>
            </a:fld>
            <a:endParaRPr lang="zh-TW" altLang="zh-TW"/>
          </a:p>
        </p:txBody>
      </p:sp>
    </p:spTree>
    <p:extLst>
      <p:ext uri="{BB962C8B-B14F-4D97-AF65-F5344CB8AC3E}">
        <p14:creationId xmlns:p14="http://schemas.microsoft.com/office/powerpoint/2010/main" val="2348666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827213" y="3603625"/>
            <a:ext cx="5594350" cy="425450"/>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827213" y="460375"/>
            <a:ext cx="5594350" cy="3089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827213" y="4029075"/>
            <a:ext cx="5594350" cy="604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BEE06FB8-D746-4B85-8FCE-073D9A36A56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82E6F844-CD13-465E-86B0-2DCC3D3A9591}"/>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7" name="Rectangle 6">
            <a:extLst>
              <a:ext uri="{FF2B5EF4-FFF2-40B4-BE49-F238E27FC236}">
                <a16:creationId xmlns:a16="http://schemas.microsoft.com/office/drawing/2014/main" id="{F88A302A-7AB4-4BF1-83D6-656DAFCC1974}"/>
              </a:ext>
            </a:extLst>
          </p:cNvPr>
          <p:cNvSpPr>
            <a:spLocks noGrp="1" noChangeArrowheads="1"/>
          </p:cNvSpPr>
          <p:nvPr>
            <p:ph type="sldNum" sz="quarter" idx="12"/>
          </p:nvPr>
        </p:nvSpPr>
        <p:spPr>
          <a:ln/>
        </p:spPr>
        <p:txBody>
          <a:bodyPr/>
          <a:lstStyle>
            <a:lvl1pPr>
              <a:defRPr/>
            </a:lvl1pPr>
          </a:lstStyle>
          <a:p>
            <a:pPr>
              <a:defRPr/>
            </a:pPr>
            <a:fld id="{ECBA7495-615C-481F-BB71-2EB37A407260}" type="slidenum">
              <a:rPr lang="zh-TW" altLang="zh-TW"/>
              <a:pPr>
                <a:defRPr/>
              </a:pPr>
              <a:t>‹#›</a:t>
            </a:fld>
            <a:endParaRPr lang="zh-TW" altLang="zh-TW"/>
          </a:p>
        </p:txBody>
      </p:sp>
    </p:spTree>
    <p:extLst>
      <p:ext uri="{BB962C8B-B14F-4D97-AF65-F5344CB8AC3E}">
        <p14:creationId xmlns:p14="http://schemas.microsoft.com/office/powerpoint/2010/main" val="3610975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4816A743-3DFD-4BFA-82E1-1641B64997D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30A8FC78-754E-42B5-9A5F-91891702B800}"/>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6" name="Rectangle 6">
            <a:extLst>
              <a:ext uri="{FF2B5EF4-FFF2-40B4-BE49-F238E27FC236}">
                <a16:creationId xmlns:a16="http://schemas.microsoft.com/office/drawing/2014/main" id="{3C3D83D8-4D32-430E-A48A-E1C4776A3E2E}"/>
              </a:ext>
            </a:extLst>
          </p:cNvPr>
          <p:cNvSpPr>
            <a:spLocks noGrp="1" noChangeArrowheads="1"/>
          </p:cNvSpPr>
          <p:nvPr>
            <p:ph type="sldNum" sz="quarter" idx="12"/>
          </p:nvPr>
        </p:nvSpPr>
        <p:spPr>
          <a:ln/>
        </p:spPr>
        <p:txBody>
          <a:bodyPr/>
          <a:lstStyle>
            <a:lvl1pPr>
              <a:defRPr/>
            </a:lvl1pPr>
          </a:lstStyle>
          <a:p>
            <a:pPr>
              <a:defRPr/>
            </a:pPr>
            <a:fld id="{5CFE95AA-3E05-48BE-BF23-99B85660AB06}" type="slidenum">
              <a:rPr lang="zh-TW" altLang="zh-TW"/>
              <a:pPr>
                <a:defRPr/>
              </a:pPr>
              <a:t>‹#›</a:t>
            </a:fld>
            <a:endParaRPr lang="zh-TW" altLang="zh-TW"/>
          </a:p>
        </p:txBody>
      </p:sp>
    </p:spTree>
    <p:extLst>
      <p:ext uri="{BB962C8B-B14F-4D97-AF65-F5344CB8AC3E}">
        <p14:creationId xmlns:p14="http://schemas.microsoft.com/office/powerpoint/2010/main" val="1253627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69100" y="33338"/>
            <a:ext cx="2100263" cy="45656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66725" y="33338"/>
            <a:ext cx="6149975" cy="45656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179E1F5C-FF23-4046-988F-111B1B73FC0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64763AC9-C14C-4E29-AE8B-9051D91E5520}"/>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6" name="Rectangle 6">
            <a:extLst>
              <a:ext uri="{FF2B5EF4-FFF2-40B4-BE49-F238E27FC236}">
                <a16:creationId xmlns:a16="http://schemas.microsoft.com/office/drawing/2014/main" id="{1FE48F9E-FA18-4BF6-92E4-A35589E82D22}"/>
              </a:ext>
            </a:extLst>
          </p:cNvPr>
          <p:cNvSpPr>
            <a:spLocks noGrp="1" noChangeArrowheads="1"/>
          </p:cNvSpPr>
          <p:nvPr>
            <p:ph type="sldNum" sz="quarter" idx="12"/>
          </p:nvPr>
        </p:nvSpPr>
        <p:spPr>
          <a:ln/>
        </p:spPr>
        <p:txBody>
          <a:bodyPr/>
          <a:lstStyle>
            <a:lvl1pPr>
              <a:defRPr/>
            </a:lvl1pPr>
          </a:lstStyle>
          <a:p>
            <a:pPr>
              <a:defRPr/>
            </a:pPr>
            <a:fld id="{602494E7-27EE-4684-8EE4-690EFF76E7FB}" type="slidenum">
              <a:rPr lang="zh-TW" altLang="zh-TW"/>
              <a:pPr>
                <a:defRPr/>
              </a:pPr>
              <a:t>‹#›</a:t>
            </a:fld>
            <a:endParaRPr lang="zh-TW" altLang="zh-TW"/>
          </a:p>
        </p:txBody>
      </p:sp>
    </p:spTree>
    <p:extLst>
      <p:ext uri="{BB962C8B-B14F-4D97-AF65-F5344CB8AC3E}">
        <p14:creationId xmlns:p14="http://schemas.microsoft.com/office/powerpoint/2010/main" val="1526360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98500" y="1114425"/>
            <a:ext cx="7924800" cy="1103313"/>
          </a:xfrm>
        </p:spPr>
        <p:txBody>
          <a:bodyPr/>
          <a:lstStyle>
            <a:lvl1pPr>
              <a:defRPr>
                <a:solidFill>
                  <a:schemeClr val="bg1"/>
                </a:solidFill>
              </a:defRPr>
            </a:lvl1pPr>
          </a:lstStyle>
          <a:p>
            <a:pPr lvl="0"/>
            <a:r>
              <a:rPr lang="zh-TW" altLang="zh-TW" noProof="0"/>
              <a:t>单击此处编辑母版标题样式</a:t>
            </a:r>
          </a:p>
        </p:txBody>
      </p:sp>
      <p:sp>
        <p:nvSpPr>
          <p:cNvPr id="6147" name="Rectangle 3"/>
          <p:cNvSpPr>
            <a:spLocks noGrp="1" noChangeArrowheads="1"/>
          </p:cNvSpPr>
          <p:nvPr>
            <p:ph type="subTitle" idx="1"/>
          </p:nvPr>
        </p:nvSpPr>
        <p:spPr>
          <a:xfrm>
            <a:off x="1430338" y="2573338"/>
            <a:ext cx="6527800" cy="1316037"/>
          </a:xfrm>
        </p:spPr>
        <p:txBody>
          <a:bodyPr/>
          <a:lstStyle>
            <a:lvl1pPr marL="0" indent="0" algn="ctr">
              <a:buFontTx/>
              <a:buNone/>
              <a:defRPr>
                <a:solidFill>
                  <a:schemeClr val="bg1"/>
                </a:solidFill>
              </a:defRPr>
            </a:lvl1pPr>
          </a:lstStyle>
          <a:p>
            <a:pPr lvl="0"/>
            <a:r>
              <a:rPr lang="zh-TW" altLang="zh-TW" noProof="0"/>
              <a:t>单击此处编辑母版副标题样式</a:t>
            </a:r>
          </a:p>
        </p:txBody>
      </p:sp>
      <p:sp>
        <p:nvSpPr>
          <p:cNvPr id="4" name="Rectangle 4">
            <a:extLst>
              <a:ext uri="{FF2B5EF4-FFF2-40B4-BE49-F238E27FC236}">
                <a16:creationId xmlns:a16="http://schemas.microsoft.com/office/drawing/2014/main" id="{C1C73FED-3797-4B0A-9006-684073B06193}"/>
              </a:ext>
            </a:extLst>
          </p:cNvPr>
          <p:cNvSpPr>
            <a:spLocks noGrp="1" noChangeArrowheads="1"/>
          </p:cNvSpPr>
          <p:nvPr>
            <p:ph type="dt" sz="half" idx="10"/>
          </p:nvPr>
        </p:nvSpPr>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8DD3A9C1-C43B-4C55-956C-06875B76F934}"/>
              </a:ext>
            </a:extLst>
          </p:cNvPr>
          <p:cNvSpPr>
            <a:spLocks noGrp="1" noChangeArrowheads="1"/>
          </p:cNvSpPr>
          <p:nvPr>
            <p:ph type="ftr" sz="quarter" idx="11"/>
          </p:nvPr>
        </p:nvSpPr>
        <p:spPr/>
        <p:txBody>
          <a:bodyPr/>
          <a:lstStyle>
            <a:lvl1pPr>
              <a:defRPr/>
            </a:lvl1pPr>
          </a:lstStyle>
          <a:p>
            <a:pPr>
              <a:defRPr/>
            </a:pPr>
            <a:endParaRPr lang="zh-CN" altLang="zh-TW"/>
          </a:p>
        </p:txBody>
      </p:sp>
      <p:sp>
        <p:nvSpPr>
          <p:cNvPr id="6" name="Rectangle 6">
            <a:extLst>
              <a:ext uri="{FF2B5EF4-FFF2-40B4-BE49-F238E27FC236}">
                <a16:creationId xmlns:a16="http://schemas.microsoft.com/office/drawing/2014/main" id="{892FEF53-5B54-4114-B722-B09F53287ECF}"/>
              </a:ext>
            </a:extLst>
          </p:cNvPr>
          <p:cNvSpPr>
            <a:spLocks noGrp="1" noChangeArrowheads="1"/>
          </p:cNvSpPr>
          <p:nvPr>
            <p:ph type="sldNum" sz="quarter" idx="12"/>
          </p:nvPr>
        </p:nvSpPr>
        <p:spPr/>
        <p:txBody>
          <a:bodyPr/>
          <a:lstStyle>
            <a:lvl1pPr>
              <a:defRPr/>
            </a:lvl1pPr>
          </a:lstStyle>
          <a:p>
            <a:pPr>
              <a:defRPr/>
            </a:pPr>
            <a:fld id="{B1117759-D5E3-4367-86E9-97284CC7028D}" type="slidenum">
              <a:rPr lang="zh-TW" altLang="zh-TW"/>
              <a:pPr>
                <a:defRPr/>
              </a:pPr>
              <a:t>‹#›</a:t>
            </a:fld>
            <a:endParaRPr lang="zh-TW" altLang="zh-TW"/>
          </a:p>
        </p:txBody>
      </p:sp>
    </p:spTree>
    <p:extLst>
      <p:ext uri="{BB962C8B-B14F-4D97-AF65-F5344CB8AC3E}">
        <p14:creationId xmlns:p14="http://schemas.microsoft.com/office/powerpoint/2010/main" val="4048604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EEE53DF5-89CD-466B-87DF-F8891A649CE5}"/>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AF463C98-0C99-42E2-8AF4-3AB7E2C79FFC}"/>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6" name="Rectangle 6">
            <a:extLst>
              <a:ext uri="{FF2B5EF4-FFF2-40B4-BE49-F238E27FC236}">
                <a16:creationId xmlns:a16="http://schemas.microsoft.com/office/drawing/2014/main" id="{1CC83987-86E8-440A-B17A-F2B5F3D8679B}"/>
              </a:ext>
            </a:extLst>
          </p:cNvPr>
          <p:cNvSpPr>
            <a:spLocks noGrp="1" noChangeArrowheads="1"/>
          </p:cNvSpPr>
          <p:nvPr>
            <p:ph type="sldNum" sz="quarter" idx="12"/>
          </p:nvPr>
        </p:nvSpPr>
        <p:spPr>
          <a:ln/>
        </p:spPr>
        <p:txBody>
          <a:bodyPr/>
          <a:lstStyle>
            <a:lvl1pPr>
              <a:defRPr/>
            </a:lvl1pPr>
          </a:lstStyle>
          <a:p>
            <a:pPr>
              <a:defRPr/>
            </a:pPr>
            <a:fld id="{0A903448-FC07-4357-922A-CAAE8437856E}" type="slidenum">
              <a:rPr lang="zh-TW" altLang="zh-TW"/>
              <a:pPr>
                <a:defRPr/>
              </a:pPr>
              <a:t>‹#›</a:t>
            </a:fld>
            <a:endParaRPr lang="zh-TW" altLang="zh-TW"/>
          </a:p>
        </p:txBody>
      </p:sp>
    </p:spTree>
    <p:extLst>
      <p:ext uri="{BB962C8B-B14F-4D97-AF65-F5344CB8AC3E}">
        <p14:creationId xmlns:p14="http://schemas.microsoft.com/office/powerpoint/2010/main" val="3352108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36600" y="3308350"/>
            <a:ext cx="7924800" cy="1022350"/>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36600" y="2182813"/>
            <a:ext cx="79248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8EEE5535-43E1-4CA9-B71A-4FBD5651B3C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AEDBE4E1-9C78-4F37-BED7-E3CB93A96F82}"/>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6" name="Rectangle 6">
            <a:extLst>
              <a:ext uri="{FF2B5EF4-FFF2-40B4-BE49-F238E27FC236}">
                <a16:creationId xmlns:a16="http://schemas.microsoft.com/office/drawing/2014/main" id="{BF9A7138-2B6D-4579-9106-FC96C097F664}"/>
              </a:ext>
            </a:extLst>
          </p:cNvPr>
          <p:cNvSpPr>
            <a:spLocks noGrp="1" noChangeArrowheads="1"/>
          </p:cNvSpPr>
          <p:nvPr>
            <p:ph type="sldNum" sz="quarter" idx="12"/>
          </p:nvPr>
        </p:nvSpPr>
        <p:spPr>
          <a:ln/>
        </p:spPr>
        <p:txBody>
          <a:bodyPr/>
          <a:lstStyle>
            <a:lvl1pPr>
              <a:defRPr/>
            </a:lvl1pPr>
          </a:lstStyle>
          <a:p>
            <a:pPr>
              <a:defRPr/>
            </a:pPr>
            <a:fld id="{A4A6085F-2EF9-4B23-84D7-BB13525C0ECA}" type="slidenum">
              <a:rPr lang="zh-TW" altLang="zh-TW"/>
              <a:pPr>
                <a:defRPr/>
              </a:pPr>
              <a:t>‹#›</a:t>
            </a:fld>
            <a:endParaRPr lang="zh-TW" altLang="zh-TW"/>
          </a:p>
        </p:txBody>
      </p:sp>
    </p:spTree>
    <p:extLst>
      <p:ext uri="{BB962C8B-B14F-4D97-AF65-F5344CB8AC3E}">
        <p14:creationId xmlns:p14="http://schemas.microsoft.com/office/powerpoint/2010/main" val="2255379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66725" y="1201738"/>
            <a:ext cx="4119563" cy="339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38688" y="1201738"/>
            <a:ext cx="4119562" cy="339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CA039DB7-9442-49A9-A4E2-27AE004B42D6}"/>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14041B16-E5C5-4BE2-803C-9BE7EE16F36F}"/>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7" name="Rectangle 6">
            <a:extLst>
              <a:ext uri="{FF2B5EF4-FFF2-40B4-BE49-F238E27FC236}">
                <a16:creationId xmlns:a16="http://schemas.microsoft.com/office/drawing/2014/main" id="{B014E3FE-0F7F-4E91-BF50-97F9C3B26CF2}"/>
              </a:ext>
            </a:extLst>
          </p:cNvPr>
          <p:cNvSpPr>
            <a:spLocks noGrp="1" noChangeArrowheads="1"/>
          </p:cNvSpPr>
          <p:nvPr>
            <p:ph type="sldNum" sz="quarter" idx="12"/>
          </p:nvPr>
        </p:nvSpPr>
        <p:spPr>
          <a:ln/>
        </p:spPr>
        <p:txBody>
          <a:bodyPr/>
          <a:lstStyle>
            <a:lvl1pPr>
              <a:defRPr/>
            </a:lvl1pPr>
          </a:lstStyle>
          <a:p>
            <a:pPr>
              <a:defRPr/>
            </a:pPr>
            <a:fld id="{5FD73C0A-11A3-4775-B648-FBA7FC012C8F}" type="slidenum">
              <a:rPr lang="zh-TW" altLang="zh-TW"/>
              <a:pPr>
                <a:defRPr/>
              </a:pPr>
              <a:t>‹#›</a:t>
            </a:fld>
            <a:endParaRPr lang="zh-TW" altLang="zh-TW"/>
          </a:p>
        </p:txBody>
      </p:sp>
    </p:spTree>
    <p:extLst>
      <p:ext uri="{BB962C8B-B14F-4D97-AF65-F5344CB8AC3E}">
        <p14:creationId xmlns:p14="http://schemas.microsoft.com/office/powerpoint/2010/main" val="529803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66725" y="206375"/>
            <a:ext cx="8389938" cy="85725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66725" y="1152525"/>
            <a:ext cx="4119563"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66725" y="1631950"/>
            <a:ext cx="4119563" cy="296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735513" y="1152525"/>
            <a:ext cx="4121150"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735513" y="1631950"/>
            <a:ext cx="4121150" cy="296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A5D16CE7-2425-494A-9A64-7D63E573AE81}"/>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A796BD7F-25BD-49B9-90AD-B332D219C624}"/>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9" name="Rectangle 6">
            <a:extLst>
              <a:ext uri="{FF2B5EF4-FFF2-40B4-BE49-F238E27FC236}">
                <a16:creationId xmlns:a16="http://schemas.microsoft.com/office/drawing/2014/main" id="{A9BF3EBA-78DE-4183-8A88-3A82C8E70504}"/>
              </a:ext>
            </a:extLst>
          </p:cNvPr>
          <p:cNvSpPr>
            <a:spLocks noGrp="1" noChangeArrowheads="1"/>
          </p:cNvSpPr>
          <p:nvPr>
            <p:ph type="sldNum" sz="quarter" idx="12"/>
          </p:nvPr>
        </p:nvSpPr>
        <p:spPr>
          <a:ln/>
        </p:spPr>
        <p:txBody>
          <a:bodyPr/>
          <a:lstStyle>
            <a:lvl1pPr>
              <a:defRPr/>
            </a:lvl1pPr>
          </a:lstStyle>
          <a:p>
            <a:pPr>
              <a:defRPr/>
            </a:pPr>
            <a:fld id="{E2BCA64D-20D1-4421-A11D-723E7874DFA6}" type="slidenum">
              <a:rPr lang="zh-TW" altLang="zh-TW"/>
              <a:pPr>
                <a:defRPr/>
              </a:pPr>
              <a:t>‹#›</a:t>
            </a:fld>
            <a:endParaRPr lang="zh-TW" altLang="zh-TW"/>
          </a:p>
        </p:txBody>
      </p:sp>
    </p:spTree>
    <p:extLst>
      <p:ext uri="{BB962C8B-B14F-4D97-AF65-F5344CB8AC3E}">
        <p14:creationId xmlns:p14="http://schemas.microsoft.com/office/powerpoint/2010/main" val="1202946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252F8F96-4787-4988-A89A-304AF6188633}"/>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3E2D8399-9A89-49C4-96D0-D4FB8F9206CC}"/>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5" name="Rectangle 6">
            <a:extLst>
              <a:ext uri="{FF2B5EF4-FFF2-40B4-BE49-F238E27FC236}">
                <a16:creationId xmlns:a16="http://schemas.microsoft.com/office/drawing/2014/main" id="{1A93B63D-289B-4209-87FE-B9D8F392A1F2}"/>
              </a:ext>
            </a:extLst>
          </p:cNvPr>
          <p:cNvSpPr>
            <a:spLocks noGrp="1" noChangeArrowheads="1"/>
          </p:cNvSpPr>
          <p:nvPr>
            <p:ph type="sldNum" sz="quarter" idx="12"/>
          </p:nvPr>
        </p:nvSpPr>
        <p:spPr>
          <a:ln/>
        </p:spPr>
        <p:txBody>
          <a:bodyPr/>
          <a:lstStyle>
            <a:lvl1pPr>
              <a:defRPr/>
            </a:lvl1pPr>
          </a:lstStyle>
          <a:p>
            <a:pPr>
              <a:defRPr/>
            </a:pPr>
            <a:fld id="{C3D045BF-8B7D-41D4-842D-43B260C7FED1}" type="slidenum">
              <a:rPr lang="zh-TW" altLang="zh-TW"/>
              <a:pPr>
                <a:defRPr/>
              </a:pPr>
              <a:t>‹#›</a:t>
            </a:fld>
            <a:endParaRPr lang="zh-TW" altLang="zh-TW"/>
          </a:p>
        </p:txBody>
      </p:sp>
    </p:spTree>
    <p:extLst>
      <p:ext uri="{BB962C8B-B14F-4D97-AF65-F5344CB8AC3E}">
        <p14:creationId xmlns:p14="http://schemas.microsoft.com/office/powerpoint/2010/main" val="3260847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C846E3B-5523-4B2D-AA21-AA6B51CF09D1}"/>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1BF46C25-43AC-4746-8176-ADB66E4620EF}"/>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4" name="Rectangle 6">
            <a:extLst>
              <a:ext uri="{FF2B5EF4-FFF2-40B4-BE49-F238E27FC236}">
                <a16:creationId xmlns:a16="http://schemas.microsoft.com/office/drawing/2014/main" id="{FB610D74-09DF-4378-93EF-EF5B76AD077D}"/>
              </a:ext>
            </a:extLst>
          </p:cNvPr>
          <p:cNvSpPr>
            <a:spLocks noGrp="1" noChangeArrowheads="1"/>
          </p:cNvSpPr>
          <p:nvPr>
            <p:ph type="sldNum" sz="quarter" idx="12"/>
          </p:nvPr>
        </p:nvSpPr>
        <p:spPr>
          <a:ln/>
        </p:spPr>
        <p:txBody>
          <a:bodyPr/>
          <a:lstStyle>
            <a:lvl1pPr>
              <a:defRPr/>
            </a:lvl1pPr>
          </a:lstStyle>
          <a:p>
            <a:pPr>
              <a:defRPr/>
            </a:pPr>
            <a:fld id="{EC33AED0-5C49-46EC-ACB4-C69B899E7634}" type="slidenum">
              <a:rPr lang="zh-TW" altLang="zh-TW"/>
              <a:pPr>
                <a:defRPr/>
              </a:pPr>
              <a:t>‹#›</a:t>
            </a:fld>
            <a:endParaRPr lang="zh-TW" altLang="zh-TW"/>
          </a:p>
        </p:txBody>
      </p:sp>
    </p:spTree>
    <p:extLst>
      <p:ext uri="{BB962C8B-B14F-4D97-AF65-F5344CB8AC3E}">
        <p14:creationId xmlns:p14="http://schemas.microsoft.com/office/powerpoint/2010/main" val="90257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36600" y="3308350"/>
            <a:ext cx="7924800" cy="1022350"/>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36600" y="2182813"/>
            <a:ext cx="79248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6EC36A92-5E47-4225-8135-9411EA4BB745}"/>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9B6851A-F41A-4C51-AC47-C35A1A3ED665}"/>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6" name="Rectangle 6">
            <a:extLst>
              <a:ext uri="{FF2B5EF4-FFF2-40B4-BE49-F238E27FC236}">
                <a16:creationId xmlns:a16="http://schemas.microsoft.com/office/drawing/2014/main" id="{0DEEBA57-0199-4F51-BE89-128446EC3059}"/>
              </a:ext>
            </a:extLst>
          </p:cNvPr>
          <p:cNvSpPr>
            <a:spLocks noGrp="1" noChangeArrowheads="1"/>
          </p:cNvSpPr>
          <p:nvPr>
            <p:ph type="sldNum" sz="quarter" idx="12"/>
          </p:nvPr>
        </p:nvSpPr>
        <p:spPr>
          <a:ln/>
        </p:spPr>
        <p:txBody>
          <a:bodyPr/>
          <a:lstStyle>
            <a:lvl1pPr>
              <a:defRPr/>
            </a:lvl1pPr>
          </a:lstStyle>
          <a:p>
            <a:pPr>
              <a:defRPr/>
            </a:pPr>
            <a:fld id="{97A25B23-B66F-4096-8084-5FE2F686048F}" type="slidenum">
              <a:rPr lang="zh-TW" altLang="zh-TW"/>
              <a:pPr>
                <a:defRPr/>
              </a:pPr>
              <a:t>‹#›</a:t>
            </a:fld>
            <a:endParaRPr lang="zh-TW" altLang="zh-TW"/>
          </a:p>
        </p:txBody>
      </p:sp>
    </p:spTree>
    <p:extLst>
      <p:ext uri="{BB962C8B-B14F-4D97-AF65-F5344CB8AC3E}">
        <p14:creationId xmlns:p14="http://schemas.microsoft.com/office/powerpoint/2010/main" val="2522194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66725" y="204788"/>
            <a:ext cx="3067050" cy="873125"/>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644900" y="204788"/>
            <a:ext cx="5211763" cy="4394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66725" y="1077913"/>
            <a:ext cx="3067050" cy="3521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CE57F214-1962-4955-B906-15BE34E52A0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78660D5F-DA5F-43A9-8880-7531F780BACD}"/>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7" name="Rectangle 6">
            <a:extLst>
              <a:ext uri="{FF2B5EF4-FFF2-40B4-BE49-F238E27FC236}">
                <a16:creationId xmlns:a16="http://schemas.microsoft.com/office/drawing/2014/main" id="{83EB99D4-D78A-4461-BA0D-2D52DF0B5069}"/>
              </a:ext>
            </a:extLst>
          </p:cNvPr>
          <p:cNvSpPr>
            <a:spLocks noGrp="1" noChangeArrowheads="1"/>
          </p:cNvSpPr>
          <p:nvPr>
            <p:ph type="sldNum" sz="quarter" idx="12"/>
          </p:nvPr>
        </p:nvSpPr>
        <p:spPr>
          <a:ln/>
        </p:spPr>
        <p:txBody>
          <a:bodyPr/>
          <a:lstStyle>
            <a:lvl1pPr>
              <a:defRPr/>
            </a:lvl1pPr>
          </a:lstStyle>
          <a:p>
            <a:pPr>
              <a:defRPr/>
            </a:pPr>
            <a:fld id="{E459A52E-F9DE-44A3-A0A9-2E3CE6DD0466}" type="slidenum">
              <a:rPr lang="zh-TW" altLang="zh-TW"/>
              <a:pPr>
                <a:defRPr/>
              </a:pPr>
              <a:t>‹#›</a:t>
            </a:fld>
            <a:endParaRPr lang="zh-TW" altLang="zh-TW"/>
          </a:p>
        </p:txBody>
      </p:sp>
    </p:spTree>
    <p:extLst>
      <p:ext uri="{BB962C8B-B14F-4D97-AF65-F5344CB8AC3E}">
        <p14:creationId xmlns:p14="http://schemas.microsoft.com/office/powerpoint/2010/main" val="2150357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827213" y="3603625"/>
            <a:ext cx="5594350" cy="425450"/>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827213" y="460375"/>
            <a:ext cx="5594350" cy="3089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827213" y="4029075"/>
            <a:ext cx="5594350" cy="604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419E4783-A3A2-4C65-8945-E8546CE9F541}"/>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C2DC97B4-CD69-4D20-8BD6-2FA16F97C830}"/>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7" name="Rectangle 6">
            <a:extLst>
              <a:ext uri="{FF2B5EF4-FFF2-40B4-BE49-F238E27FC236}">
                <a16:creationId xmlns:a16="http://schemas.microsoft.com/office/drawing/2014/main" id="{78F9C58B-40C6-42D4-8812-01C8AB62F882}"/>
              </a:ext>
            </a:extLst>
          </p:cNvPr>
          <p:cNvSpPr>
            <a:spLocks noGrp="1" noChangeArrowheads="1"/>
          </p:cNvSpPr>
          <p:nvPr>
            <p:ph type="sldNum" sz="quarter" idx="12"/>
          </p:nvPr>
        </p:nvSpPr>
        <p:spPr>
          <a:ln/>
        </p:spPr>
        <p:txBody>
          <a:bodyPr/>
          <a:lstStyle>
            <a:lvl1pPr>
              <a:defRPr/>
            </a:lvl1pPr>
          </a:lstStyle>
          <a:p>
            <a:pPr>
              <a:defRPr/>
            </a:pPr>
            <a:fld id="{4C26057C-4712-4B75-9250-B3F777658439}" type="slidenum">
              <a:rPr lang="zh-TW" altLang="zh-TW"/>
              <a:pPr>
                <a:defRPr/>
              </a:pPr>
              <a:t>‹#›</a:t>
            </a:fld>
            <a:endParaRPr lang="zh-TW" altLang="zh-TW"/>
          </a:p>
        </p:txBody>
      </p:sp>
    </p:spTree>
    <p:extLst>
      <p:ext uri="{BB962C8B-B14F-4D97-AF65-F5344CB8AC3E}">
        <p14:creationId xmlns:p14="http://schemas.microsoft.com/office/powerpoint/2010/main" val="641260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C721C54E-AD5F-4DD0-9F99-141DA31322C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4B3E8FC3-9FA4-491A-9576-01568E667A53}"/>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6" name="Rectangle 6">
            <a:extLst>
              <a:ext uri="{FF2B5EF4-FFF2-40B4-BE49-F238E27FC236}">
                <a16:creationId xmlns:a16="http://schemas.microsoft.com/office/drawing/2014/main" id="{484604D9-DF47-4DFB-A3F2-A392778088B4}"/>
              </a:ext>
            </a:extLst>
          </p:cNvPr>
          <p:cNvSpPr>
            <a:spLocks noGrp="1" noChangeArrowheads="1"/>
          </p:cNvSpPr>
          <p:nvPr>
            <p:ph type="sldNum" sz="quarter" idx="12"/>
          </p:nvPr>
        </p:nvSpPr>
        <p:spPr>
          <a:ln/>
        </p:spPr>
        <p:txBody>
          <a:bodyPr/>
          <a:lstStyle>
            <a:lvl1pPr>
              <a:defRPr/>
            </a:lvl1pPr>
          </a:lstStyle>
          <a:p>
            <a:pPr>
              <a:defRPr/>
            </a:pPr>
            <a:fld id="{BF373878-9B3B-4682-A9D0-A21F0D078FA2}" type="slidenum">
              <a:rPr lang="zh-TW" altLang="zh-TW"/>
              <a:pPr>
                <a:defRPr/>
              </a:pPr>
              <a:t>‹#›</a:t>
            </a:fld>
            <a:endParaRPr lang="zh-TW" altLang="zh-TW"/>
          </a:p>
        </p:txBody>
      </p:sp>
    </p:spTree>
    <p:extLst>
      <p:ext uri="{BB962C8B-B14F-4D97-AF65-F5344CB8AC3E}">
        <p14:creationId xmlns:p14="http://schemas.microsoft.com/office/powerpoint/2010/main" val="2506290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69100" y="33338"/>
            <a:ext cx="2100263" cy="45656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66725" y="33338"/>
            <a:ext cx="6149975" cy="45656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A55BEA78-A562-4EDB-964C-4B31E8613B7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97714B6D-7732-4180-BB2E-07E10290467C}"/>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6" name="Rectangle 6">
            <a:extLst>
              <a:ext uri="{FF2B5EF4-FFF2-40B4-BE49-F238E27FC236}">
                <a16:creationId xmlns:a16="http://schemas.microsoft.com/office/drawing/2014/main" id="{B9AD414D-0696-4E9B-B74A-BC17321BF55E}"/>
              </a:ext>
            </a:extLst>
          </p:cNvPr>
          <p:cNvSpPr>
            <a:spLocks noGrp="1" noChangeArrowheads="1"/>
          </p:cNvSpPr>
          <p:nvPr>
            <p:ph type="sldNum" sz="quarter" idx="12"/>
          </p:nvPr>
        </p:nvSpPr>
        <p:spPr>
          <a:ln/>
        </p:spPr>
        <p:txBody>
          <a:bodyPr/>
          <a:lstStyle>
            <a:lvl1pPr>
              <a:defRPr/>
            </a:lvl1pPr>
          </a:lstStyle>
          <a:p>
            <a:pPr>
              <a:defRPr/>
            </a:pPr>
            <a:fld id="{6078D0E1-4273-4132-AC4B-221F12A56BA9}" type="slidenum">
              <a:rPr lang="zh-TW" altLang="zh-TW"/>
              <a:pPr>
                <a:defRPr/>
              </a:pPr>
              <a:t>‹#›</a:t>
            </a:fld>
            <a:endParaRPr lang="zh-TW" altLang="zh-TW"/>
          </a:p>
        </p:txBody>
      </p:sp>
    </p:spTree>
    <p:extLst>
      <p:ext uri="{BB962C8B-B14F-4D97-AF65-F5344CB8AC3E}">
        <p14:creationId xmlns:p14="http://schemas.microsoft.com/office/powerpoint/2010/main" val="228131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66725" y="1201738"/>
            <a:ext cx="4119563" cy="339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38688" y="1201738"/>
            <a:ext cx="4119562" cy="339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FE912F6A-E3C9-457F-85C6-63BE11345C5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7D621ACE-073B-469B-B919-729E63DF54CF}"/>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7" name="Rectangle 6">
            <a:extLst>
              <a:ext uri="{FF2B5EF4-FFF2-40B4-BE49-F238E27FC236}">
                <a16:creationId xmlns:a16="http://schemas.microsoft.com/office/drawing/2014/main" id="{24BCB6E6-1BAD-48E6-8A3D-7127F34F0E78}"/>
              </a:ext>
            </a:extLst>
          </p:cNvPr>
          <p:cNvSpPr>
            <a:spLocks noGrp="1" noChangeArrowheads="1"/>
          </p:cNvSpPr>
          <p:nvPr>
            <p:ph type="sldNum" sz="quarter" idx="12"/>
          </p:nvPr>
        </p:nvSpPr>
        <p:spPr>
          <a:ln/>
        </p:spPr>
        <p:txBody>
          <a:bodyPr/>
          <a:lstStyle>
            <a:lvl1pPr>
              <a:defRPr/>
            </a:lvl1pPr>
          </a:lstStyle>
          <a:p>
            <a:pPr>
              <a:defRPr/>
            </a:pPr>
            <a:fld id="{9964D1C7-8BD7-4883-8079-19F4B944A748}" type="slidenum">
              <a:rPr lang="zh-TW" altLang="zh-TW"/>
              <a:pPr>
                <a:defRPr/>
              </a:pPr>
              <a:t>‹#›</a:t>
            </a:fld>
            <a:endParaRPr lang="zh-TW" altLang="zh-TW"/>
          </a:p>
        </p:txBody>
      </p:sp>
    </p:spTree>
    <p:extLst>
      <p:ext uri="{BB962C8B-B14F-4D97-AF65-F5344CB8AC3E}">
        <p14:creationId xmlns:p14="http://schemas.microsoft.com/office/powerpoint/2010/main" val="1483538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66725" y="206375"/>
            <a:ext cx="8389938" cy="85725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66725" y="1152525"/>
            <a:ext cx="4119563"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66725" y="1631950"/>
            <a:ext cx="4119563" cy="296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735513" y="1152525"/>
            <a:ext cx="4121150"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735513" y="1631950"/>
            <a:ext cx="4121150" cy="296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0CC4E5F2-9CE3-477F-8CC6-D188F882A64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C5BE2BBF-2845-48E8-8B0F-B50B406B41CE}"/>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9" name="Rectangle 6">
            <a:extLst>
              <a:ext uri="{FF2B5EF4-FFF2-40B4-BE49-F238E27FC236}">
                <a16:creationId xmlns:a16="http://schemas.microsoft.com/office/drawing/2014/main" id="{12AF4A54-B592-482F-8F43-6ED7438736A0}"/>
              </a:ext>
            </a:extLst>
          </p:cNvPr>
          <p:cNvSpPr>
            <a:spLocks noGrp="1" noChangeArrowheads="1"/>
          </p:cNvSpPr>
          <p:nvPr>
            <p:ph type="sldNum" sz="quarter" idx="12"/>
          </p:nvPr>
        </p:nvSpPr>
        <p:spPr>
          <a:ln/>
        </p:spPr>
        <p:txBody>
          <a:bodyPr/>
          <a:lstStyle>
            <a:lvl1pPr>
              <a:defRPr/>
            </a:lvl1pPr>
          </a:lstStyle>
          <a:p>
            <a:pPr>
              <a:defRPr/>
            </a:pPr>
            <a:fld id="{C958543B-3D31-47A5-BEEE-B33AB3EFD596}" type="slidenum">
              <a:rPr lang="zh-TW" altLang="zh-TW"/>
              <a:pPr>
                <a:defRPr/>
              </a:pPr>
              <a:t>‹#›</a:t>
            </a:fld>
            <a:endParaRPr lang="zh-TW" altLang="zh-TW"/>
          </a:p>
        </p:txBody>
      </p:sp>
    </p:spTree>
    <p:extLst>
      <p:ext uri="{BB962C8B-B14F-4D97-AF65-F5344CB8AC3E}">
        <p14:creationId xmlns:p14="http://schemas.microsoft.com/office/powerpoint/2010/main" val="414184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417F9833-36E1-4180-84F4-1730A21FF301}"/>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44F780AC-12F9-4ABF-8F51-2CFC7C2FD61E}"/>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5" name="Rectangle 6">
            <a:extLst>
              <a:ext uri="{FF2B5EF4-FFF2-40B4-BE49-F238E27FC236}">
                <a16:creationId xmlns:a16="http://schemas.microsoft.com/office/drawing/2014/main" id="{CB40E9C5-91D9-4B7A-BDE1-56D8B127F553}"/>
              </a:ext>
            </a:extLst>
          </p:cNvPr>
          <p:cNvSpPr>
            <a:spLocks noGrp="1" noChangeArrowheads="1"/>
          </p:cNvSpPr>
          <p:nvPr>
            <p:ph type="sldNum" sz="quarter" idx="12"/>
          </p:nvPr>
        </p:nvSpPr>
        <p:spPr>
          <a:ln/>
        </p:spPr>
        <p:txBody>
          <a:bodyPr/>
          <a:lstStyle>
            <a:lvl1pPr>
              <a:defRPr/>
            </a:lvl1pPr>
          </a:lstStyle>
          <a:p>
            <a:pPr>
              <a:defRPr/>
            </a:pPr>
            <a:fld id="{7E8D0B0B-C1B7-4B31-B722-9A7FE6BC3059}" type="slidenum">
              <a:rPr lang="zh-TW" altLang="zh-TW"/>
              <a:pPr>
                <a:defRPr/>
              </a:pPr>
              <a:t>‹#›</a:t>
            </a:fld>
            <a:endParaRPr lang="zh-TW" altLang="zh-TW"/>
          </a:p>
        </p:txBody>
      </p:sp>
    </p:spTree>
    <p:extLst>
      <p:ext uri="{BB962C8B-B14F-4D97-AF65-F5344CB8AC3E}">
        <p14:creationId xmlns:p14="http://schemas.microsoft.com/office/powerpoint/2010/main" val="171916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74A1BAA-79C8-405F-84F1-8423E08CADE7}"/>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30ECF403-0643-4678-BC77-537D21DFE970}"/>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4" name="Rectangle 6">
            <a:extLst>
              <a:ext uri="{FF2B5EF4-FFF2-40B4-BE49-F238E27FC236}">
                <a16:creationId xmlns:a16="http://schemas.microsoft.com/office/drawing/2014/main" id="{39DF2D7B-79CB-4847-B827-D3324BAA5B18}"/>
              </a:ext>
            </a:extLst>
          </p:cNvPr>
          <p:cNvSpPr>
            <a:spLocks noGrp="1" noChangeArrowheads="1"/>
          </p:cNvSpPr>
          <p:nvPr>
            <p:ph type="sldNum" sz="quarter" idx="12"/>
          </p:nvPr>
        </p:nvSpPr>
        <p:spPr>
          <a:ln/>
        </p:spPr>
        <p:txBody>
          <a:bodyPr/>
          <a:lstStyle>
            <a:lvl1pPr>
              <a:defRPr/>
            </a:lvl1pPr>
          </a:lstStyle>
          <a:p>
            <a:pPr>
              <a:defRPr/>
            </a:pPr>
            <a:fld id="{F8229096-127F-4150-A369-3C39D3699AEC}" type="slidenum">
              <a:rPr lang="zh-TW" altLang="zh-TW"/>
              <a:pPr>
                <a:defRPr/>
              </a:pPr>
              <a:t>‹#›</a:t>
            </a:fld>
            <a:endParaRPr lang="zh-TW" altLang="zh-TW"/>
          </a:p>
        </p:txBody>
      </p:sp>
    </p:spTree>
    <p:extLst>
      <p:ext uri="{BB962C8B-B14F-4D97-AF65-F5344CB8AC3E}">
        <p14:creationId xmlns:p14="http://schemas.microsoft.com/office/powerpoint/2010/main" val="368069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66725" y="204788"/>
            <a:ext cx="3067050" cy="873125"/>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644900" y="204788"/>
            <a:ext cx="5211763" cy="4394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66725" y="1077913"/>
            <a:ext cx="3067050" cy="3521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8088890F-82CE-4939-A694-B52D3A5D58A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5913602E-3D42-4E47-9B9E-B7E523E59ED2}"/>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7" name="Rectangle 6">
            <a:extLst>
              <a:ext uri="{FF2B5EF4-FFF2-40B4-BE49-F238E27FC236}">
                <a16:creationId xmlns:a16="http://schemas.microsoft.com/office/drawing/2014/main" id="{B7D31EED-C77C-4507-BC65-8718AD8FA372}"/>
              </a:ext>
            </a:extLst>
          </p:cNvPr>
          <p:cNvSpPr>
            <a:spLocks noGrp="1" noChangeArrowheads="1"/>
          </p:cNvSpPr>
          <p:nvPr>
            <p:ph type="sldNum" sz="quarter" idx="12"/>
          </p:nvPr>
        </p:nvSpPr>
        <p:spPr>
          <a:ln/>
        </p:spPr>
        <p:txBody>
          <a:bodyPr/>
          <a:lstStyle>
            <a:lvl1pPr>
              <a:defRPr/>
            </a:lvl1pPr>
          </a:lstStyle>
          <a:p>
            <a:pPr>
              <a:defRPr/>
            </a:pPr>
            <a:fld id="{7DEF1242-E99B-424B-81E8-E89F5885BEE5}" type="slidenum">
              <a:rPr lang="zh-TW" altLang="zh-TW"/>
              <a:pPr>
                <a:defRPr/>
              </a:pPr>
              <a:t>‹#›</a:t>
            </a:fld>
            <a:endParaRPr lang="zh-TW" altLang="zh-TW"/>
          </a:p>
        </p:txBody>
      </p:sp>
    </p:spTree>
    <p:extLst>
      <p:ext uri="{BB962C8B-B14F-4D97-AF65-F5344CB8AC3E}">
        <p14:creationId xmlns:p14="http://schemas.microsoft.com/office/powerpoint/2010/main" val="363852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827213" y="3603625"/>
            <a:ext cx="5594350" cy="425450"/>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827213" y="460375"/>
            <a:ext cx="5594350" cy="3089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827213" y="4029075"/>
            <a:ext cx="5594350" cy="604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A7211A13-0113-4AEE-A2AE-6A138AB447A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7653DAE6-502F-4DD7-B8C3-97D2FE66BFFD}"/>
              </a:ext>
            </a:extLst>
          </p:cNvPr>
          <p:cNvSpPr>
            <a:spLocks noGrp="1" noChangeArrowheads="1"/>
          </p:cNvSpPr>
          <p:nvPr>
            <p:ph type="ftr" sz="quarter" idx="11"/>
          </p:nvPr>
        </p:nvSpPr>
        <p:spPr>
          <a:ln/>
        </p:spPr>
        <p:txBody>
          <a:bodyPr/>
          <a:lstStyle>
            <a:lvl1pPr>
              <a:defRPr/>
            </a:lvl1pPr>
          </a:lstStyle>
          <a:p>
            <a:pPr>
              <a:defRPr/>
            </a:pPr>
            <a:endParaRPr lang="zh-TW" altLang="zh-TW"/>
          </a:p>
        </p:txBody>
      </p:sp>
      <p:sp>
        <p:nvSpPr>
          <p:cNvPr id="7" name="Rectangle 6">
            <a:extLst>
              <a:ext uri="{FF2B5EF4-FFF2-40B4-BE49-F238E27FC236}">
                <a16:creationId xmlns:a16="http://schemas.microsoft.com/office/drawing/2014/main" id="{13EF9C35-F927-4157-9A8B-C29D05E2DFD0}"/>
              </a:ext>
            </a:extLst>
          </p:cNvPr>
          <p:cNvSpPr>
            <a:spLocks noGrp="1" noChangeArrowheads="1"/>
          </p:cNvSpPr>
          <p:nvPr>
            <p:ph type="sldNum" sz="quarter" idx="12"/>
          </p:nvPr>
        </p:nvSpPr>
        <p:spPr>
          <a:ln/>
        </p:spPr>
        <p:txBody>
          <a:bodyPr/>
          <a:lstStyle>
            <a:lvl1pPr>
              <a:defRPr/>
            </a:lvl1pPr>
          </a:lstStyle>
          <a:p>
            <a:pPr>
              <a:defRPr/>
            </a:pPr>
            <a:fld id="{2C410838-B66C-45C2-B0B3-9B7E76014697}" type="slidenum">
              <a:rPr lang="zh-TW" altLang="zh-TW"/>
              <a:pPr>
                <a:defRPr/>
              </a:pPr>
              <a:t>‹#›</a:t>
            </a:fld>
            <a:endParaRPr lang="zh-TW" altLang="zh-TW"/>
          </a:p>
        </p:txBody>
      </p:sp>
    </p:spTree>
    <p:extLst>
      <p:ext uri="{BB962C8B-B14F-4D97-AF65-F5344CB8AC3E}">
        <p14:creationId xmlns:p14="http://schemas.microsoft.com/office/powerpoint/2010/main" val="23530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AD267C6-6D25-472C-A17E-B8C342FB98C1}"/>
              </a:ext>
            </a:extLst>
          </p:cNvPr>
          <p:cNvSpPr>
            <a:spLocks noChangeArrowheads="1"/>
          </p:cNvSpPr>
          <p:nvPr>
            <p:ph type="title"/>
          </p:nvPr>
        </p:nvSpPr>
        <p:spPr bwMode="auto">
          <a:xfrm>
            <a:off x="477838" y="33338"/>
            <a:ext cx="839152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938" tIns="40469" rIns="80938" bIns="40469" numCol="1" anchor="ctr" anchorCtr="0" compatLnSpc="1">
            <a:prstTxWarp prst="textNoShape">
              <a:avLst/>
            </a:prstTxWarp>
          </a:bodyPr>
          <a:lstStyle/>
          <a:p>
            <a:pPr lvl="0"/>
            <a:r>
              <a:rPr lang="zh-TW" altLang="zh-TW"/>
              <a:t>单击此处编辑母版标题样式</a:t>
            </a:r>
          </a:p>
        </p:txBody>
      </p:sp>
      <p:sp>
        <p:nvSpPr>
          <p:cNvPr id="1027" name="Rectangle 3">
            <a:extLst>
              <a:ext uri="{FF2B5EF4-FFF2-40B4-BE49-F238E27FC236}">
                <a16:creationId xmlns:a16="http://schemas.microsoft.com/office/drawing/2014/main" id="{C12ACD2B-2D81-48C3-8220-A385FDC72544}"/>
              </a:ext>
            </a:extLst>
          </p:cNvPr>
          <p:cNvSpPr>
            <a:spLocks noChangeArrowheads="1"/>
          </p:cNvSpPr>
          <p:nvPr>
            <p:ph type="body" idx="1"/>
          </p:nvPr>
        </p:nvSpPr>
        <p:spPr bwMode="auto">
          <a:xfrm>
            <a:off x="466725" y="1201738"/>
            <a:ext cx="8391525"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938" tIns="40469" rIns="80938" bIns="40469" numCol="1" anchor="t" anchorCtr="0" compatLnSpc="1">
            <a:prstTxWarp prst="textNoShape">
              <a:avLst/>
            </a:prstTxWarp>
          </a:bodyPr>
          <a:lstStyle/>
          <a:p>
            <a:pPr lvl="0"/>
            <a:r>
              <a:rPr lang="zh-TW" altLang="zh-TW"/>
              <a:t>单击此处编辑母版文本样式</a:t>
            </a:r>
          </a:p>
          <a:p>
            <a:pPr lvl="1"/>
            <a:r>
              <a:rPr lang="zh-TW" altLang="zh-TW"/>
              <a:t>第二级</a:t>
            </a:r>
          </a:p>
          <a:p>
            <a:pPr lvl="2"/>
            <a:r>
              <a:rPr lang="zh-TW" altLang="zh-TW"/>
              <a:t>第三级</a:t>
            </a:r>
          </a:p>
          <a:p>
            <a:pPr lvl="3"/>
            <a:r>
              <a:rPr lang="zh-TW" altLang="zh-TW"/>
              <a:t>第四级</a:t>
            </a:r>
          </a:p>
          <a:p>
            <a:pPr lvl="4"/>
            <a:r>
              <a:rPr lang="zh-TW" altLang="zh-TW"/>
              <a:t>第五级</a:t>
            </a:r>
          </a:p>
        </p:txBody>
      </p:sp>
      <p:sp>
        <p:nvSpPr>
          <p:cNvPr id="1028" name="Rectangle 4">
            <a:extLst>
              <a:ext uri="{FF2B5EF4-FFF2-40B4-BE49-F238E27FC236}">
                <a16:creationId xmlns:a16="http://schemas.microsoft.com/office/drawing/2014/main" id="{0EFF413D-1DB5-423D-A1C6-26650D023097}"/>
              </a:ext>
            </a:extLst>
          </p:cNvPr>
          <p:cNvSpPr>
            <a:spLocks noGrp="1" noChangeArrowheads="1"/>
          </p:cNvSpPr>
          <p:nvPr>
            <p:ph type="dt" sz="half" idx="2"/>
          </p:nvPr>
        </p:nvSpPr>
        <p:spPr bwMode="auto">
          <a:xfrm>
            <a:off x="466725" y="4687888"/>
            <a:ext cx="2174875" cy="357187"/>
          </a:xfrm>
          <a:prstGeom prst="rect">
            <a:avLst/>
          </a:prstGeom>
          <a:noFill/>
          <a:ln>
            <a:noFill/>
          </a:ln>
          <a:effectLst/>
          <a:extLst/>
        </p:spPr>
        <p:txBody>
          <a:bodyPr vert="horz" wrap="square" lIns="80938" tIns="40469" rIns="80938" bIns="40469" numCol="1" anchor="t" anchorCtr="0" compatLnSpc="1">
            <a:prstTxWarp prst="textNoShape">
              <a:avLst/>
            </a:prstTxWarp>
          </a:bodyPr>
          <a:lstStyle>
            <a:lvl1pPr eaLnBrk="1" hangingPunct="1">
              <a:defRPr sz="1200">
                <a:latin typeface="Arial" pitchFamily="34" charset="0"/>
              </a:defRPr>
            </a:lvl1pPr>
          </a:lstStyle>
          <a:p>
            <a:pPr>
              <a:defRPr/>
            </a:pPr>
            <a:endParaRPr lang="en-US" altLang="zh-TW"/>
          </a:p>
        </p:txBody>
      </p:sp>
      <p:sp>
        <p:nvSpPr>
          <p:cNvPr id="1029" name="Rectangle 5">
            <a:extLst>
              <a:ext uri="{FF2B5EF4-FFF2-40B4-BE49-F238E27FC236}">
                <a16:creationId xmlns:a16="http://schemas.microsoft.com/office/drawing/2014/main" id="{53319EE0-7794-4BAE-99DE-8606A6622B9E}"/>
              </a:ext>
            </a:extLst>
          </p:cNvPr>
          <p:cNvSpPr>
            <a:spLocks noGrp="1" noChangeArrowheads="1"/>
          </p:cNvSpPr>
          <p:nvPr>
            <p:ph type="ftr" sz="quarter" idx="3"/>
          </p:nvPr>
        </p:nvSpPr>
        <p:spPr bwMode="auto">
          <a:xfrm>
            <a:off x="3186113" y="4687888"/>
            <a:ext cx="2951162" cy="357187"/>
          </a:xfrm>
          <a:prstGeom prst="rect">
            <a:avLst/>
          </a:prstGeom>
          <a:noFill/>
          <a:ln>
            <a:noFill/>
          </a:ln>
          <a:effectLst/>
          <a:extLst/>
        </p:spPr>
        <p:txBody>
          <a:bodyPr vert="horz" wrap="square" lIns="80938" tIns="40469" rIns="80938" bIns="40469" numCol="1" anchor="t" anchorCtr="0" compatLnSpc="1">
            <a:prstTxWarp prst="textNoShape">
              <a:avLst/>
            </a:prstTxWarp>
          </a:bodyPr>
          <a:lstStyle>
            <a:lvl1pPr algn="ctr" eaLnBrk="1" hangingPunct="1">
              <a:defRPr sz="1200">
                <a:latin typeface="Arial" pitchFamily="34" charset="0"/>
              </a:defRPr>
            </a:lvl1pPr>
          </a:lstStyle>
          <a:p>
            <a:pPr>
              <a:defRPr/>
            </a:pPr>
            <a:endParaRPr lang="zh-TW" altLang="zh-TW"/>
          </a:p>
        </p:txBody>
      </p:sp>
      <p:sp>
        <p:nvSpPr>
          <p:cNvPr id="1030" name="Rectangle 6">
            <a:extLst>
              <a:ext uri="{FF2B5EF4-FFF2-40B4-BE49-F238E27FC236}">
                <a16:creationId xmlns:a16="http://schemas.microsoft.com/office/drawing/2014/main" id="{3F36E095-FBE0-4F5F-810D-31A960161955}"/>
              </a:ext>
            </a:extLst>
          </p:cNvPr>
          <p:cNvSpPr>
            <a:spLocks noGrp="1" noChangeArrowheads="1"/>
          </p:cNvSpPr>
          <p:nvPr>
            <p:ph type="sldNum" sz="quarter" idx="4"/>
          </p:nvPr>
        </p:nvSpPr>
        <p:spPr bwMode="auto">
          <a:xfrm>
            <a:off x="6681788" y="4687888"/>
            <a:ext cx="2176462" cy="357187"/>
          </a:xfrm>
          <a:prstGeom prst="rect">
            <a:avLst/>
          </a:prstGeom>
          <a:noFill/>
          <a:ln>
            <a:noFill/>
          </a:ln>
          <a:effectLst/>
          <a:extLst/>
        </p:spPr>
        <p:txBody>
          <a:bodyPr vert="horz" wrap="square" lIns="80938" tIns="40469" rIns="80938" bIns="40469" numCol="1" anchor="t" anchorCtr="0" compatLnSpc="1">
            <a:prstTxWarp prst="textNoShape">
              <a:avLst/>
            </a:prstTxWarp>
          </a:bodyPr>
          <a:lstStyle>
            <a:lvl1pPr algn="r" eaLnBrk="1" hangingPunct="1">
              <a:defRPr sz="1200"/>
            </a:lvl1pPr>
          </a:lstStyle>
          <a:p>
            <a:pPr>
              <a:defRPr/>
            </a:pPr>
            <a:fld id="{EB09B10A-B328-4531-AE3E-465A442CB9E1}" type="slidenum">
              <a:rPr lang="zh-TW" altLang="zh-TW"/>
              <a:pPr>
                <a:defRPr/>
              </a:pPr>
              <a:t>‹#›</a:t>
            </a:fld>
            <a:endParaRPr lang="zh-TW" altLang="zh-TW"/>
          </a:p>
        </p:txBody>
      </p:sp>
    </p:spTree>
  </p:cSld>
  <p:clrMap bg1="lt1" tx1="dk1" bg2="lt2" tx2="dk2" accent1="accent1" accent2="accent2" accent3="accent3" accent4="accent4" accent5="accent5" accent6="accent6" hlink="hlink" folHlink="folHlink"/>
  <p:sldLayoutIdLst>
    <p:sldLayoutId id="2147483868"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hf hdr="0" ftr="0" dt="0"/>
  <p:txStyles>
    <p:titleStyle>
      <a:lvl1pPr algn="ctr" defTabSz="809625" rtl="0" eaLnBrk="0" fontAlgn="base" hangingPunct="0">
        <a:spcBef>
          <a:spcPct val="0"/>
        </a:spcBef>
        <a:spcAft>
          <a:spcPct val="0"/>
        </a:spcAft>
        <a:defRPr sz="3800">
          <a:solidFill>
            <a:schemeClr val="tx2"/>
          </a:solidFill>
          <a:latin typeface="+mj-lt"/>
          <a:ea typeface="+mj-ea"/>
          <a:cs typeface="+mj-cs"/>
        </a:defRPr>
      </a:lvl1pPr>
      <a:lvl2pPr algn="ctr" defTabSz="809625" rtl="0" eaLnBrk="0" fontAlgn="base" hangingPunct="0">
        <a:spcBef>
          <a:spcPct val="0"/>
        </a:spcBef>
        <a:spcAft>
          <a:spcPct val="0"/>
        </a:spcAft>
        <a:defRPr sz="3800">
          <a:solidFill>
            <a:schemeClr val="tx2"/>
          </a:solidFill>
          <a:latin typeface="Arial" pitchFamily="34" charset="0"/>
          <a:ea typeface="SimSun" pitchFamily="2" charset="-122"/>
        </a:defRPr>
      </a:lvl2pPr>
      <a:lvl3pPr algn="ctr" defTabSz="809625" rtl="0" eaLnBrk="0" fontAlgn="base" hangingPunct="0">
        <a:spcBef>
          <a:spcPct val="0"/>
        </a:spcBef>
        <a:spcAft>
          <a:spcPct val="0"/>
        </a:spcAft>
        <a:defRPr sz="3800">
          <a:solidFill>
            <a:schemeClr val="tx2"/>
          </a:solidFill>
          <a:latin typeface="Arial" pitchFamily="34" charset="0"/>
          <a:ea typeface="SimSun" pitchFamily="2" charset="-122"/>
        </a:defRPr>
      </a:lvl3pPr>
      <a:lvl4pPr algn="ctr" defTabSz="809625" rtl="0" eaLnBrk="0" fontAlgn="base" hangingPunct="0">
        <a:spcBef>
          <a:spcPct val="0"/>
        </a:spcBef>
        <a:spcAft>
          <a:spcPct val="0"/>
        </a:spcAft>
        <a:defRPr sz="3800">
          <a:solidFill>
            <a:schemeClr val="tx2"/>
          </a:solidFill>
          <a:latin typeface="Arial" pitchFamily="34" charset="0"/>
          <a:ea typeface="SimSun" pitchFamily="2" charset="-122"/>
        </a:defRPr>
      </a:lvl4pPr>
      <a:lvl5pPr algn="ctr" defTabSz="809625" rtl="0" eaLnBrk="0" fontAlgn="base" hangingPunct="0">
        <a:spcBef>
          <a:spcPct val="0"/>
        </a:spcBef>
        <a:spcAft>
          <a:spcPct val="0"/>
        </a:spcAft>
        <a:defRPr sz="3800">
          <a:solidFill>
            <a:schemeClr val="tx2"/>
          </a:solidFill>
          <a:latin typeface="Arial" pitchFamily="34" charset="0"/>
          <a:ea typeface="SimSun" pitchFamily="2" charset="-122"/>
        </a:defRPr>
      </a:lvl5pPr>
      <a:lvl6pPr marL="457200" algn="ctr" defTabSz="809625" rtl="0" fontAlgn="base">
        <a:spcBef>
          <a:spcPct val="0"/>
        </a:spcBef>
        <a:spcAft>
          <a:spcPct val="0"/>
        </a:spcAft>
        <a:defRPr sz="3800">
          <a:solidFill>
            <a:schemeClr val="tx2"/>
          </a:solidFill>
          <a:latin typeface="Arial" pitchFamily="34" charset="0"/>
          <a:ea typeface="SimSun" pitchFamily="2" charset="-122"/>
        </a:defRPr>
      </a:lvl6pPr>
      <a:lvl7pPr marL="914400" algn="ctr" defTabSz="809625" rtl="0" fontAlgn="base">
        <a:spcBef>
          <a:spcPct val="0"/>
        </a:spcBef>
        <a:spcAft>
          <a:spcPct val="0"/>
        </a:spcAft>
        <a:defRPr sz="3800">
          <a:solidFill>
            <a:schemeClr val="tx2"/>
          </a:solidFill>
          <a:latin typeface="Arial" pitchFamily="34" charset="0"/>
          <a:ea typeface="SimSun" pitchFamily="2" charset="-122"/>
        </a:defRPr>
      </a:lvl7pPr>
      <a:lvl8pPr marL="1371600" algn="ctr" defTabSz="809625" rtl="0" fontAlgn="base">
        <a:spcBef>
          <a:spcPct val="0"/>
        </a:spcBef>
        <a:spcAft>
          <a:spcPct val="0"/>
        </a:spcAft>
        <a:defRPr sz="3800">
          <a:solidFill>
            <a:schemeClr val="tx2"/>
          </a:solidFill>
          <a:latin typeface="Arial" pitchFamily="34" charset="0"/>
          <a:ea typeface="SimSun" pitchFamily="2" charset="-122"/>
        </a:defRPr>
      </a:lvl8pPr>
      <a:lvl9pPr marL="1828800" algn="ctr" defTabSz="809625" rtl="0" fontAlgn="base">
        <a:spcBef>
          <a:spcPct val="0"/>
        </a:spcBef>
        <a:spcAft>
          <a:spcPct val="0"/>
        </a:spcAft>
        <a:defRPr sz="3800">
          <a:solidFill>
            <a:schemeClr val="tx2"/>
          </a:solidFill>
          <a:latin typeface="Arial" pitchFamily="34" charset="0"/>
          <a:ea typeface="SimSun" pitchFamily="2" charset="-122"/>
        </a:defRPr>
      </a:lvl9pPr>
    </p:titleStyle>
    <p:bodyStyle>
      <a:lvl1pPr marL="303213" indent="-303213" algn="l" defTabSz="809625" rtl="0" eaLnBrk="0" fontAlgn="base" hangingPunct="0">
        <a:spcBef>
          <a:spcPct val="20000"/>
        </a:spcBef>
        <a:spcAft>
          <a:spcPct val="0"/>
        </a:spcAft>
        <a:buChar char="•"/>
        <a:defRPr sz="2800">
          <a:solidFill>
            <a:schemeClr val="tx1"/>
          </a:solidFill>
          <a:latin typeface="+mn-lt"/>
          <a:ea typeface="+mn-ea"/>
          <a:cs typeface="+mn-cs"/>
        </a:defRPr>
      </a:lvl1pPr>
      <a:lvl2pPr marL="657225" indent="-252413" algn="l" defTabSz="809625" rtl="0" eaLnBrk="0" fontAlgn="base" hangingPunct="0">
        <a:spcBef>
          <a:spcPct val="20000"/>
        </a:spcBef>
        <a:spcAft>
          <a:spcPct val="0"/>
        </a:spcAft>
        <a:buChar char="–"/>
        <a:defRPr sz="2400">
          <a:solidFill>
            <a:schemeClr val="tx1"/>
          </a:solidFill>
          <a:latin typeface="+mn-lt"/>
          <a:ea typeface="+mn-ea"/>
        </a:defRPr>
      </a:lvl2pPr>
      <a:lvl3pPr marL="1011238" indent="-201613" algn="l" defTabSz="809625" rtl="0" eaLnBrk="0" fontAlgn="base" hangingPunct="0">
        <a:spcBef>
          <a:spcPct val="20000"/>
        </a:spcBef>
        <a:spcAft>
          <a:spcPct val="0"/>
        </a:spcAft>
        <a:buChar char="•"/>
        <a:defRPr sz="2100">
          <a:solidFill>
            <a:schemeClr val="tx1"/>
          </a:solidFill>
          <a:latin typeface="+mn-lt"/>
          <a:ea typeface="+mn-ea"/>
        </a:defRPr>
      </a:lvl3pPr>
      <a:lvl4pPr marL="1416050" indent="-201613" algn="l" defTabSz="809625" rtl="0" eaLnBrk="0" fontAlgn="base" hangingPunct="0">
        <a:spcBef>
          <a:spcPct val="20000"/>
        </a:spcBef>
        <a:spcAft>
          <a:spcPct val="0"/>
        </a:spcAft>
        <a:buChar char="–"/>
        <a:defRPr sz="1700">
          <a:solidFill>
            <a:schemeClr val="tx1"/>
          </a:solidFill>
          <a:latin typeface="+mn-lt"/>
          <a:ea typeface="+mn-ea"/>
        </a:defRPr>
      </a:lvl4pPr>
      <a:lvl5pPr marL="1820863" indent="-201613" algn="l" defTabSz="809625" rtl="0" eaLnBrk="0" fontAlgn="base" hangingPunct="0">
        <a:spcBef>
          <a:spcPct val="20000"/>
        </a:spcBef>
        <a:spcAft>
          <a:spcPct val="0"/>
        </a:spcAft>
        <a:buChar char="»"/>
        <a:defRPr sz="1700">
          <a:solidFill>
            <a:schemeClr val="tx1"/>
          </a:solidFill>
          <a:latin typeface="+mn-lt"/>
          <a:ea typeface="+mn-ea"/>
        </a:defRPr>
      </a:lvl5pPr>
      <a:lvl6pPr marL="2278063" indent="-201613" algn="l" defTabSz="809625" rtl="0" fontAlgn="base">
        <a:spcBef>
          <a:spcPct val="20000"/>
        </a:spcBef>
        <a:spcAft>
          <a:spcPct val="0"/>
        </a:spcAft>
        <a:buChar char="»"/>
        <a:defRPr sz="1700">
          <a:solidFill>
            <a:schemeClr val="tx1"/>
          </a:solidFill>
          <a:latin typeface="+mn-lt"/>
          <a:ea typeface="+mn-ea"/>
        </a:defRPr>
      </a:lvl6pPr>
      <a:lvl7pPr marL="2735263" indent="-201613" algn="l" defTabSz="809625" rtl="0" fontAlgn="base">
        <a:spcBef>
          <a:spcPct val="20000"/>
        </a:spcBef>
        <a:spcAft>
          <a:spcPct val="0"/>
        </a:spcAft>
        <a:buChar char="»"/>
        <a:defRPr sz="1700">
          <a:solidFill>
            <a:schemeClr val="tx1"/>
          </a:solidFill>
          <a:latin typeface="+mn-lt"/>
          <a:ea typeface="+mn-ea"/>
        </a:defRPr>
      </a:lvl7pPr>
      <a:lvl8pPr marL="3192463" indent="-201613" algn="l" defTabSz="809625" rtl="0" fontAlgn="base">
        <a:spcBef>
          <a:spcPct val="20000"/>
        </a:spcBef>
        <a:spcAft>
          <a:spcPct val="0"/>
        </a:spcAft>
        <a:buChar char="»"/>
        <a:defRPr sz="1700">
          <a:solidFill>
            <a:schemeClr val="tx1"/>
          </a:solidFill>
          <a:latin typeface="+mn-lt"/>
          <a:ea typeface="+mn-ea"/>
        </a:defRPr>
      </a:lvl8pPr>
      <a:lvl9pPr marL="3649663" indent="-201613" algn="l" defTabSz="809625" rtl="0" fontAlgn="base">
        <a:spcBef>
          <a:spcPct val="20000"/>
        </a:spcBef>
        <a:spcAft>
          <a:spcPct val="0"/>
        </a:spcAft>
        <a:buChar char="»"/>
        <a:defRPr sz="17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73EFE0D-8A10-43F3-AB53-CB5353507290}"/>
              </a:ext>
            </a:extLst>
          </p:cNvPr>
          <p:cNvSpPr>
            <a:spLocks noChangeArrowheads="1"/>
          </p:cNvSpPr>
          <p:nvPr>
            <p:ph type="title"/>
          </p:nvPr>
        </p:nvSpPr>
        <p:spPr bwMode="auto">
          <a:xfrm>
            <a:off x="477838" y="33338"/>
            <a:ext cx="839152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938" tIns="40469" rIns="80938" bIns="40469" numCol="1" anchor="ctr" anchorCtr="0" compatLnSpc="1">
            <a:prstTxWarp prst="textNoShape">
              <a:avLst/>
            </a:prstTxWarp>
          </a:bodyPr>
          <a:lstStyle/>
          <a:p>
            <a:pPr lvl="0"/>
            <a:r>
              <a:rPr lang="zh-TW" altLang="zh-TW"/>
              <a:t>单击此处编辑母版标题样式</a:t>
            </a:r>
          </a:p>
        </p:txBody>
      </p:sp>
      <p:sp>
        <p:nvSpPr>
          <p:cNvPr id="2051" name="Rectangle 3">
            <a:extLst>
              <a:ext uri="{FF2B5EF4-FFF2-40B4-BE49-F238E27FC236}">
                <a16:creationId xmlns:a16="http://schemas.microsoft.com/office/drawing/2014/main" id="{DDB7AB30-AEFF-4701-A870-BB52274F788E}"/>
              </a:ext>
            </a:extLst>
          </p:cNvPr>
          <p:cNvSpPr>
            <a:spLocks noChangeArrowheads="1"/>
          </p:cNvSpPr>
          <p:nvPr>
            <p:ph type="body" idx="1"/>
          </p:nvPr>
        </p:nvSpPr>
        <p:spPr bwMode="auto">
          <a:xfrm>
            <a:off x="466725" y="1201738"/>
            <a:ext cx="8391525"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938" tIns="40469" rIns="80938" bIns="40469" numCol="1" anchor="t" anchorCtr="0" compatLnSpc="1">
            <a:prstTxWarp prst="textNoShape">
              <a:avLst/>
            </a:prstTxWarp>
          </a:bodyPr>
          <a:lstStyle/>
          <a:p>
            <a:pPr lvl="0"/>
            <a:r>
              <a:rPr lang="zh-TW" altLang="zh-TW"/>
              <a:t>单击此处编辑母版文本样式</a:t>
            </a:r>
          </a:p>
          <a:p>
            <a:pPr lvl="1"/>
            <a:r>
              <a:rPr lang="zh-TW" altLang="zh-TW"/>
              <a:t>第二级</a:t>
            </a:r>
          </a:p>
          <a:p>
            <a:pPr lvl="2"/>
            <a:r>
              <a:rPr lang="zh-TW" altLang="zh-TW"/>
              <a:t>第三级</a:t>
            </a:r>
          </a:p>
          <a:p>
            <a:pPr lvl="3"/>
            <a:r>
              <a:rPr lang="zh-TW" altLang="zh-TW"/>
              <a:t>第四级</a:t>
            </a:r>
          </a:p>
          <a:p>
            <a:pPr lvl="4"/>
            <a:r>
              <a:rPr lang="zh-TW" altLang="zh-TW"/>
              <a:t>第五级</a:t>
            </a:r>
          </a:p>
        </p:txBody>
      </p:sp>
      <p:sp>
        <p:nvSpPr>
          <p:cNvPr id="3076" name="Rectangle 4">
            <a:extLst>
              <a:ext uri="{FF2B5EF4-FFF2-40B4-BE49-F238E27FC236}">
                <a16:creationId xmlns:a16="http://schemas.microsoft.com/office/drawing/2014/main" id="{3AE2619D-980D-4808-B5B7-3597CE5BA3F2}"/>
              </a:ext>
            </a:extLst>
          </p:cNvPr>
          <p:cNvSpPr>
            <a:spLocks noGrp="1" noChangeArrowheads="1"/>
          </p:cNvSpPr>
          <p:nvPr>
            <p:ph type="dt" sz="half" idx="2"/>
          </p:nvPr>
        </p:nvSpPr>
        <p:spPr bwMode="auto">
          <a:xfrm>
            <a:off x="466725" y="4687888"/>
            <a:ext cx="2174875" cy="357187"/>
          </a:xfrm>
          <a:prstGeom prst="rect">
            <a:avLst/>
          </a:prstGeom>
          <a:noFill/>
          <a:ln>
            <a:noFill/>
          </a:ln>
          <a:effectLst/>
          <a:extLst/>
        </p:spPr>
        <p:txBody>
          <a:bodyPr vert="horz" wrap="square" lIns="80938" tIns="40469" rIns="80938" bIns="40469" numCol="1" anchor="t" anchorCtr="0" compatLnSpc="1">
            <a:prstTxWarp prst="textNoShape">
              <a:avLst/>
            </a:prstTxWarp>
          </a:bodyPr>
          <a:lstStyle>
            <a:lvl1pPr eaLnBrk="1" hangingPunct="1">
              <a:defRPr sz="1200">
                <a:latin typeface="Arial" pitchFamily="34" charset="0"/>
              </a:defRPr>
            </a:lvl1pPr>
          </a:lstStyle>
          <a:p>
            <a:pPr>
              <a:defRPr/>
            </a:pPr>
            <a:endParaRPr lang="en-US" altLang="zh-TW"/>
          </a:p>
        </p:txBody>
      </p:sp>
      <p:sp>
        <p:nvSpPr>
          <p:cNvPr id="3077" name="Rectangle 5">
            <a:extLst>
              <a:ext uri="{FF2B5EF4-FFF2-40B4-BE49-F238E27FC236}">
                <a16:creationId xmlns:a16="http://schemas.microsoft.com/office/drawing/2014/main" id="{5DC4C61A-44F2-4B6A-9410-6B6EF72791A6}"/>
              </a:ext>
            </a:extLst>
          </p:cNvPr>
          <p:cNvSpPr>
            <a:spLocks noGrp="1" noChangeArrowheads="1"/>
          </p:cNvSpPr>
          <p:nvPr>
            <p:ph type="ftr" sz="quarter" idx="3"/>
          </p:nvPr>
        </p:nvSpPr>
        <p:spPr bwMode="auto">
          <a:xfrm>
            <a:off x="3186113" y="4687888"/>
            <a:ext cx="2951162" cy="357187"/>
          </a:xfrm>
          <a:prstGeom prst="rect">
            <a:avLst/>
          </a:prstGeom>
          <a:noFill/>
          <a:ln>
            <a:noFill/>
          </a:ln>
          <a:effectLst/>
          <a:extLst/>
        </p:spPr>
        <p:txBody>
          <a:bodyPr vert="horz" wrap="square" lIns="80938" tIns="40469" rIns="80938" bIns="40469" numCol="1" anchor="t" anchorCtr="0" compatLnSpc="1">
            <a:prstTxWarp prst="textNoShape">
              <a:avLst/>
            </a:prstTxWarp>
          </a:bodyPr>
          <a:lstStyle>
            <a:lvl1pPr algn="ctr" eaLnBrk="1" hangingPunct="1">
              <a:defRPr sz="1200">
                <a:latin typeface="Arial" pitchFamily="34" charset="0"/>
              </a:defRPr>
            </a:lvl1pPr>
          </a:lstStyle>
          <a:p>
            <a:pPr>
              <a:defRPr/>
            </a:pPr>
            <a:endParaRPr lang="zh-TW" altLang="zh-TW"/>
          </a:p>
        </p:txBody>
      </p:sp>
      <p:sp>
        <p:nvSpPr>
          <p:cNvPr id="3078" name="Rectangle 6">
            <a:extLst>
              <a:ext uri="{FF2B5EF4-FFF2-40B4-BE49-F238E27FC236}">
                <a16:creationId xmlns:a16="http://schemas.microsoft.com/office/drawing/2014/main" id="{50BDF3B3-18DA-4680-8CA4-EB1E7B5E418A}"/>
              </a:ext>
            </a:extLst>
          </p:cNvPr>
          <p:cNvSpPr>
            <a:spLocks noGrp="1" noChangeArrowheads="1"/>
          </p:cNvSpPr>
          <p:nvPr>
            <p:ph type="sldNum" sz="quarter" idx="4"/>
          </p:nvPr>
        </p:nvSpPr>
        <p:spPr bwMode="auto">
          <a:xfrm>
            <a:off x="6681788" y="4687888"/>
            <a:ext cx="2176462" cy="357187"/>
          </a:xfrm>
          <a:prstGeom prst="rect">
            <a:avLst/>
          </a:prstGeom>
          <a:noFill/>
          <a:ln>
            <a:noFill/>
          </a:ln>
          <a:effectLst/>
          <a:extLst/>
        </p:spPr>
        <p:txBody>
          <a:bodyPr vert="horz" wrap="square" lIns="80938" tIns="40469" rIns="80938" bIns="40469" numCol="1" anchor="t" anchorCtr="0" compatLnSpc="1">
            <a:prstTxWarp prst="textNoShape">
              <a:avLst/>
            </a:prstTxWarp>
          </a:bodyPr>
          <a:lstStyle>
            <a:lvl1pPr algn="r" eaLnBrk="1" hangingPunct="1">
              <a:defRPr sz="1200"/>
            </a:lvl1pPr>
          </a:lstStyle>
          <a:p>
            <a:pPr>
              <a:defRPr/>
            </a:pPr>
            <a:fld id="{354FBAA5-88D0-468B-986F-45CEE748A411}" type="slidenum">
              <a:rPr lang="zh-TW" altLang="zh-TW"/>
              <a:pPr>
                <a:defRPr/>
              </a:pPr>
              <a:t>‹#›</a:t>
            </a:fld>
            <a:endParaRPr lang="zh-TW" altLang="zh-TW"/>
          </a:p>
        </p:txBody>
      </p:sp>
    </p:spTree>
  </p:cSld>
  <p:clrMap bg1="lt1" tx1="dk1" bg2="lt2" tx2="dk2" accent1="accent1" accent2="accent2" accent3="accent3" accent4="accent4" accent5="accent5" accent6="accent6" hlink="hlink" folHlink="folHlink"/>
  <p:sldLayoutIdLst>
    <p:sldLayoutId id="2147483869"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hdr="0" ftr="0" dt="0"/>
  <p:txStyles>
    <p:titleStyle>
      <a:lvl1pPr algn="ctr" defTabSz="809625" rtl="0" eaLnBrk="0" fontAlgn="base" hangingPunct="0">
        <a:spcBef>
          <a:spcPct val="0"/>
        </a:spcBef>
        <a:spcAft>
          <a:spcPct val="0"/>
        </a:spcAft>
        <a:defRPr sz="3800">
          <a:solidFill>
            <a:schemeClr val="tx2"/>
          </a:solidFill>
          <a:latin typeface="+mj-lt"/>
          <a:ea typeface="+mj-ea"/>
          <a:cs typeface="+mj-cs"/>
        </a:defRPr>
      </a:lvl1pPr>
      <a:lvl2pPr algn="ctr" defTabSz="809625" rtl="0" eaLnBrk="0" fontAlgn="base" hangingPunct="0">
        <a:spcBef>
          <a:spcPct val="0"/>
        </a:spcBef>
        <a:spcAft>
          <a:spcPct val="0"/>
        </a:spcAft>
        <a:defRPr sz="3800">
          <a:solidFill>
            <a:schemeClr val="tx2"/>
          </a:solidFill>
          <a:latin typeface="Arial" pitchFamily="34" charset="0"/>
          <a:ea typeface="SimSun" pitchFamily="2" charset="-122"/>
        </a:defRPr>
      </a:lvl2pPr>
      <a:lvl3pPr algn="ctr" defTabSz="809625" rtl="0" eaLnBrk="0" fontAlgn="base" hangingPunct="0">
        <a:spcBef>
          <a:spcPct val="0"/>
        </a:spcBef>
        <a:spcAft>
          <a:spcPct val="0"/>
        </a:spcAft>
        <a:defRPr sz="3800">
          <a:solidFill>
            <a:schemeClr val="tx2"/>
          </a:solidFill>
          <a:latin typeface="Arial" pitchFamily="34" charset="0"/>
          <a:ea typeface="SimSun" pitchFamily="2" charset="-122"/>
        </a:defRPr>
      </a:lvl3pPr>
      <a:lvl4pPr algn="ctr" defTabSz="809625" rtl="0" eaLnBrk="0" fontAlgn="base" hangingPunct="0">
        <a:spcBef>
          <a:spcPct val="0"/>
        </a:spcBef>
        <a:spcAft>
          <a:spcPct val="0"/>
        </a:spcAft>
        <a:defRPr sz="3800">
          <a:solidFill>
            <a:schemeClr val="tx2"/>
          </a:solidFill>
          <a:latin typeface="Arial" pitchFamily="34" charset="0"/>
          <a:ea typeface="SimSun" pitchFamily="2" charset="-122"/>
        </a:defRPr>
      </a:lvl4pPr>
      <a:lvl5pPr algn="ctr" defTabSz="809625" rtl="0" eaLnBrk="0" fontAlgn="base" hangingPunct="0">
        <a:spcBef>
          <a:spcPct val="0"/>
        </a:spcBef>
        <a:spcAft>
          <a:spcPct val="0"/>
        </a:spcAft>
        <a:defRPr sz="3800">
          <a:solidFill>
            <a:schemeClr val="tx2"/>
          </a:solidFill>
          <a:latin typeface="Arial" pitchFamily="34" charset="0"/>
          <a:ea typeface="SimSun" pitchFamily="2" charset="-122"/>
        </a:defRPr>
      </a:lvl5pPr>
      <a:lvl6pPr marL="457200" algn="ctr" defTabSz="809625" rtl="0" fontAlgn="base">
        <a:spcBef>
          <a:spcPct val="0"/>
        </a:spcBef>
        <a:spcAft>
          <a:spcPct val="0"/>
        </a:spcAft>
        <a:defRPr sz="3800">
          <a:solidFill>
            <a:schemeClr val="tx2"/>
          </a:solidFill>
          <a:latin typeface="Arial" pitchFamily="34" charset="0"/>
          <a:ea typeface="SimSun" pitchFamily="2" charset="-122"/>
        </a:defRPr>
      </a:lvl6pPr>
      <a:lvl7pPr marL="914400" algn="ctr" defTabSz="809625" rtl="0" fontAlgn="base">
        <a:spcBef>
          <a:spcPct val="0"/>
        </a:spcBef>
        <a:spcAft>
          <a:spcPct val="0"/>
        </a:spcAft>
        <a:defRPr sz="3800">
          <a:solidFill>
            <a:schemeClr val="tx2"/>
          </a:solidFill>
          <a:latin typeface="Arial" pitchFamily="34" charset="0"/>
          <a:ea typeface="SimSun" pitchFamily="2" charset="-122"/>
        </a:defRPr>
      </a:lvl7pPr>
      <a:lvl8pPr marL="1371600" algn="ctr" defTabSz="809625" rtl="0" fontAlgn="base">
        <a:spcBef>
          <a:spcPct val="0"/>
        </a:spcBef>
        <a:spcAft>
          <a:spcPct val="0"/>
        </a:spcAft>
        <a:defRPr sz="3800">
          <a:solidFill>
            <a:schemeClr val="tx2"/>
          </a:solidFill>
          <a:latin typeface="Arial" pitchFamily="34" charset="0"/>
          <a:ea typeface="SimSun" pitchFamily="2" charset="-122"/>
        </a:defRPr>
      </a:lvl8pPr>
      <a:lvl9pPr marL="1828800" algn="ctr" defTabSz="809625" rtl="0" fontAlgn="base">
        <a:spcBef>
          <a:spcPct val="0"/>
        </a:spcBef>
        <a:spcAft>
          <a:spcPct val="0"/>
        </a:spcAft>
        <a:defRPr sz="3800">
          <a:solidFill>
            <a:schemeClr val="tx2"/>
          </a:solidFill>
          <a:latin typeface="Arial" pitchFamily="34" charset="0"/>
          <a:ea typeface="SimSun" pitchFamily="2" charset="-122"/>
        </a:defRPr>
      </a:lvl9pPr>
    </p:titleStyle>
    <p:bodyStyle>
      <a:lvl1pPr marL="303213" indent="-303213" algn="l" defTabSz="809625" rtl="0" eaLnBrk="0" fontAlgn="base" hangingPunct="0">
        <a:spcBef>
          <a:spcPct val="20000"/>
        </a:spcBef>
        <a:spcAft>
          <a:spcPct val="0"/>
        </a:spcAft>
        <a:buChar char="•"/>
        <a:defRPr sz="2800">
          <a:solidFill>
            <a:schemeClr val="tx1"/>
          </a:solidFill>
          <a:latin typeface="+mn-lt"/>
          <a:ea typeface="+mn-ea"/>
          <a:cs typeface="+mn-cs"/>
        </a:defRPr>
      </a:lvl1pPr>
      <a:lvl2pPr marL="657225" indent="-252413" algn="l" defTabSz="809625" rtl="0" eaLnBrk="0" fontAlgn="base" hangingPunct="0">
        <a:spcBef>
          <a:spcPct val="20000"/>
        </a:spcBef>
        <a:spcAft>
          <a:spcPct val="0"/>
        </a:spcAft>
        <a:buChar char="–"/>
        <a:defRPr sz="2400">
          <a:solidFill>
            <a:schemeClr val="tx1"/>
          </a:solidFill>
          <a:latin typeface="+mn-lt"/>
          <a:ea typeface="+mn-ea"/>
        </a:defRPr>
      </a:lvl2pPr>
      <a:lvl3pPr marL="1011238" indent="-201613" algn="l" defTabSz="809625" rtl="0" eaLnBrk="0" fontAlgn="base" hangingPunct="0">
        <a:spcBef>
          <a:spcPct val="20000"/>
        </a:spcBef>
        <a:spcAft>
          <a:spcPct val="0"/>
        </a:spcAft>
        <a:buChar char="•"/>
        <a:defRPr sz="2100">
          <a:solidFill>
            <a:schemeClr val="tx1"/>
          </a:solidFill>
          <a:latin typeface="+mn-lt"/>
          <a:ea typeface="+mn-ea"/>
        </a:defRPr>
      </a:lvl3pPr>
      <a:lvl4pPr marL="1416050" indent="-201613" algn="l" defTabSz="809625" rtl="0" eaLnBrk="0" fontAlgn="base" hangingPunct="0">
        <a:spcBef>
          <a:spcPct val="20000"/>
        </a:spcBef>
        <a:spcAft>
          <a:spcPct val="0"/>
        </a:spcAft>
        <a:buChar char="–"/>
        <a:defRPr sz="1700">
          <a:solidFill>
            <a:schemeClr val="tx1"/>
          </a:solidFill>
          <a:latin typeface="+mn-lt"/>
          <a:ea typeface="+mn-ea"/>
        </a:defRPr>
      </a:lvl4pPr>
      <a:lvl5pPr marL="1820863" indent="-201613" algn="l" defTabSz="809625" rtl="0" eaLnBrk="0" fontAlgn="base" hangingPunct="0">
        <a:spcBef>
          <a:spcPct val="20000"/>
        </a:spcBef>
        <a:spcAft>
          <a:spcPct val="0"/>
        </a:spcAft>
        <a:buChar char="»"/>
        <a:defRPr sz="1700">
          <a:solidFill>
            <a:schemeClr val="tx1"/>
          </a:solidFill>
          <a:latin typeface="+mn-lt"/>
          <a:ea typeface="+mn-ea"/>
        </a:defRPr>
      </a:lvl5pPr>
      <a:lvl6pPr marL="2278063" indent="-201613" algn="l" defTabSz="809625" rtl="0" fontAlgn="base">
        <a:spcBef>
          <a:spcPct val="20000"/>
        </a:spcBef>
        <a:spcAft>
          <a:spcPct val="0"/>
        </a:spcAft>
        <a:buChar char="»"/>
        <a:defRPr sz="1700">
          <a:solidFill>
            <a:schemeClr val="tx1"/>
          </a:solidFill>
          <a:latin typeface="+mn-lt"/>
          <a:ea typeface="+mn-ea"/>
        </a:defRPr>
      </a:lvl6pPr>
      <a:lvl7pPr marL="2735263" indent="-201613" algn="l" defTabSz="809625" rtl="0" fontAlgn="base">
        <a:spcBef>
          <a:spcPct val="20000"/>
        </a:spcBef>
        <a:spcAft>
          <a:spcPct val="0"/>
        </a:spcAft>
        <a:buChar char="»"/>
        <a:defRPr sz="1700">
          <a:solidFill>
            <a:schemeClr val="tx1"/>
          </a:solidFill>
          <a:latin typeface="+mn-lt"/>
          <a:ea typeface="+mn-ea"/>
        </a:defRPr>
      </a:lvl7pPr>
      <a:lvl8pPr marL="3192463" indent="-201613" algn="l" defTabSz="809625" rtl="0" fontAlgn="base">
        <a:spcBef>
          <a:spcPct val="20000"/>
        </a:spcBef>
        <a:spcAft>
          <a:spcPct val="0"/>
        </a:spcAft>
        <a:buChar char="»"/>
        <a:defRPr sz="1700">
          <a:solidFill>
            <a:schemeClr val="tx1"/>
          </a:solidFill>
          <a:latin typeface="+mn-lt"/>
          <a:ea typeface="+mn-ea"/>
        </a:defRPr>
      </a:lvl8pPr>
      <a:lvl9pPr marL="3649663" indent="-201613" algn="l" defTabSz="809625" rtl="0" fontAlgn="base">
        <a:spcBef>
          <a:spcPct val="20000"/>
        </a:spcBef>
        <a:spcAft>
          <a:spcPct val="0"/>
        </a:spcAft>
        <a:buChar char="»"/>
        <a:defRPr sz="17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43B5B0A-8D40-41A8-A8F7-31CC70A87ADC}"/>
              </a:ext>
            </a:extLst>
          </p:cNvPr>
          <p:cNvSpPr>
            <a:spLocks noChangeArrowheads="1"/>
          </p:cNvSpPr>
          <p:nvPr>
            <p:ph type="title"/>
          </p:nvPr>
        </p:nvSpPr>
        <p:spPr bwMode="auto">
          <a:xfrm>
            <a:off x="477838" y="33338"/>
            <a:ext cx="839152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938" tIns="40469" rIns="80938" bIns="40469" numCol="1" anchor="ctr" anchorCtr="0" compatLnSpc="1">
            <a:prstTxWarp prst="textNoShape">
              <a:avLst/>
            </a:prstTxWarp>
          </a:bodyPr>
          <a:lstStyle/>
          <a:p>
            <a:pPr lvl="0"/>
            <a:r>
              <a:rPr lang="zh-TW" altLang="zh-TW"/>
              <a:t>单击此处编辑母版标题样式</a:t>
            </a:r>
          </a:p>
        </p:txBody>
      </p:sp>
      <p:sp>
        <p:nvSpPr>
          <p:cNvPr id="3075" name="Rectangle 3">
            <a:extLst>
              <a:ext uri="{FF2B5EF4-FFF2-40B4-BE49-F238E27FC236}">
                <a16:creationId xmlns:a16="http://schemas.microsoft.com/office/drawing/2014/main" id="{26413E95-F12A-4FBA-A6A2-49FAE953FCE8}"/>
              </a:ext>
            </a:extLst>
          </p:cNvPr>
          <p:cNvSpPr>
            <a:spLocks noChangeArrowheads="1"/>
          </p:cNvSpPr>
          <p:nvPr>
            <p:ph type="body" idx="1"/>
          </p:nvPr>
        </p:nvSpPr>
        <p:spPr bwMode="auto">
          <a:xfrm>
            <a:off x="466725" y="1201738"/>
            <a:ext cx="8391525"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938" tIns="40469" rIns="80938" bIns="40469" numCol="1" anchor="t" anchorCtr="0" compatLnSpc="1">
            <a:prstTxWarp prst="textNoShape">
              <a:avLst/>
            </a:prstTxWarp>
          </a:bodyPr>
          <a:lstStyle/>
          <a:p>
            <a:pPr lvl="0"/>
            <a:r>
              <a:rPr lang="zh-TW" altLang="zh-TW"/>
              <a:t>单击此处编辑母版文本样式</a:t>
            </a:r>
          </a:p>
          <a:p>
            <a:pPr lvl="1"/>
            <a:r>
              <a:rPr lang="zh-TW" altLang="zh-TW"/>
              <a:t>第二级</a:t>
            </a:r>
          </a:p>
          <a:p>
            <a:pPr lvl="2"/>
            <a:r>
              <a:rPr lang="zh-TW" altLang="zh-TW"/>
              <a:t>第三级</a:t>
            </a:r>
          </a:p>
          <a:p>
            <a:pPr lvl="3"/>
            <a:r>
              <a:rPr lang="zh-TW" altLang="zh-TW"/>
              <a:t>第四级</a:t>
            </a:r>
          </a:p>
          <a:p>
            <a:pPr lvl="4"/>
            <a:r>
              <a:rPr lang="zh-TW" altLang="zh-TW"/>
              <a:t>第五级</a:t>
            </a:r>
          </a:p>
        </p:txBody>
      </p:sp>
      <p:sp>
        <p:nvSpPr>
          <p:cNvPr id="5124" name="Rectangle 4">
            <a:extLst>
              <a:ext uri="{FF2B5EF4-FFF2-40B4-BE49-F238E27FC236}">
                <a16:creationId xmlns:a16="http://schemas.microsoft.com/office/drawing/2014/main" id="{F9E976CF-C851-42D0-80A1-696878CB8003}"/>
              </a:ext>
            </a:extLst>
          </p:cNvPr>
          <p:cNvSpPr>
            <a:spLocks noGrp="1" noChangeArrowheads="1"/>
          </p:cNvSpPr>
          <p:nvPr>
            <p:ph type="dt" sz="half" idx="2"/>
          </p:nvPr>
        </p:nvSpPr>
        <p:spPr bwMode="auto">
          <a:xfrm>
            <a:off x="466725" y="4687888"/>
            <a:ext cx="2174875" cy="357187"/>
          </a:xfrm>
          <a:prstGeom prst="rect">
            <a:avLst/>
          </a:prstGeom>
          <a:noFill/>
          <a:ln>
            <a:noFill/>
          </a:ln>
          <a:effectLst/>
          <a:extLst/>
        </p:spPr>
        <p:txBody>
          <a:bodyPr vert="horz" wrap="square" lIns="80938" tIns="40469" rIns="80938" bIns="40469" numCol="1" anchor="t" anchorCtr="0" compatLnSpc="1">
            <a:prstTxWarp prst="textNoShape">
              <a:avLst/>
            </a:prstTxWarp>
          </a:bodyPr>
          <a:lstStyle>
            <a:lvl1pPr eaLnBrk="1" hangingPunct="1">
              <a:defRPr sz="1200">
                <a:latin typeface="Arial" pitchFamily="34" charset="0"/>
              </a:defRPr>
            </a:lvl1pPr>
          </a:lstStyle>
          <a:p>
            <a:pPr>
              <a:defRPr/>
            </a:pPr>
            <a:endParaRPr lang="en-US" altLang="zh-TW"/>
          </a:p>
        </p:txBody>
      </p:sp>
      <p:sp>
        <p:nvSpPr>
          <p:cNvPr id="5125" name="Rectangle 5">
            <a:extLst>
              <a:ext uri="{FF2B5EF4-FFF2-40B4-BE49-F238E27FC236}">
                <a16:creationId xmlns:a16="http://schemas.microsoft.com/office/drawing/2014/main" id="{39325C30-E194-4A3B-BAEE-802D7ABF0DAB}"/>
              </a:ext>
            </a:extLst>
          </p:cNvPr>
          <p:cNvSpPr>
            <a:spLocks noGrp="1" noChangeArrowheads="1"/>
          </p:cNvSpPr>
          <p:nvPr>
            <p:ph type="ftr" sz="quarter" idx="3"/>
          </p:nvPr>
        </p:nvSpPr>
        <p:spPr bwMode="auto">
          <a:xfrm>
            <a:off x="3186113" y="4687888"/>
            <a:ext cx="2951162" cy="357187"/>
          </a:xfrm>
          <a:prstGeom prst="rect">
            <a:avLst/>
          </a:prstGeom>
          <a:noFill/>
          <a:ln>
            <a:noFill/>
          </a:ln>
          <a:effectLst/>
          <a:extLst/>
        </p:spPr>
        <p:txBody>
          <a:bodyPr vert="horz" wrap="square" lIns="80938" tIns="40469" rIns="80938" bIns="40469" numCol="1" anchor="t" anchorCtr="0" compatLnSpc="1">
            <a:prstTxWarp prst="textNoShape">
              <a:avLst/>
            </a:prstTxWarp>
          </a:bodyPr>
          <a:lstStyle>
            <a:lvl1pPr algn="ctr" eaLnBrk="1" hangingPunct="1">
              <a:defRPr sz="1200">
                <a:latin typeface="Arial" pitchFamily="34" charset="0"/>
              </a:defRPr>
            </a:lvl1pPr>
          </a:lstStyle>
          <a:p>
            <a:pPr>
              <a:defRPr/>
            </a:pPr>
            <a:endParaRPr lang="zh-TW" altLang="zh-TW"/>
          </a:p>
        </p:txBody>
      </p:sp>
      <p:sp>
        <p:nvSpPr>
          <p:cNvPr id="5126" name="Rectangle 6">
            <a:extLst>
              <a:ext uri="{FF2B5EF4-FFF2-40B4-BE49-F238E27FC236}">
                <a16:creationId xmlns:a16="http://schemas.microsoft.com/office/drawing/2014/main" id="{B6852F51-E012-40BD-BF98-16C3C19D1CFD}"/>
              </a:ext>
            </a:extLst>
          </p:cNvPr>
          <p:cNvSpPr>
            <a:spLocks noGrp="1" noChangeArrowheads="1"/>
          </p:cNvSpPr>
          <p:nvPr>
            <p:ph type="sldNum" sz="quarter" idx="4"/>
          </p:nvPr>
        </p:nvSpPr>
        <p:spPr bwMode="auto">
          <a:xfrm>
            <a:off x="6681788" y="4687888"/>
            <a:ext cx="2176462" cy="357187"/>
          </a:xfrm>
          <a:prstGeom prst="rect">
            <a:avLst/>
          </a:prstGeom>
          <a:noFill/>
          <a:ln>
            <a:noFill/>
          </a:ln>
          <a:effectLst/>
          <a:extLst/>
        </p:spPr>
        <p:txBody>
          <a:bodyPr vert="horz" wrap="square" lIns="80938" tIns="40469" rIns="80938" bIns="40469" numCol="1" anchor="t" anchorCtr="0" compatLnSpc="1">
            <a:prstTxWarp prst="textNoShape">
              <a:avLst/>
            </a:prstTxWarp>
          </a:bodyPr>
          <a:lstStyle>
            <a:lvl1pPr algn="r" eaLnBrk="1" hangingPunct="1">
              <a:defRPr sz="1200"/>
            </a:lvl1pPr>
          </a:lstStyle>
          <a:p>
            <a:pPr>
              <a:defRPr/>
            </a:pPr>
            <a:fld id="{0FAA261C-CDB5-41D3-AF9D-35A719B0D499}" type="slidenum">
              <a:rPr lang="zh-TW" altLang="zh-TW"/>
              <a:pPr>
                <a:defRPr/>
              </a:pPr>
              <a:t>‹#›</a:t>
            </a:fld>
            <a:endParaRPr lang="zh-TW" altLang="zh-TW"/>
          </a:p>
        </p:txBody>
      </p:sp>
    </p:spTree>
  </p:cSld>
  <p:clrMap bg1="lt1" tx1="dk1" bg2="lt2" tx2="dk2" accent1="accent1" accent2="accent2" accent3="accent3" accent4="accent4" accent5="accent5" accent6="accent6" hlink="hlink" folHlink="folHlink"/>
  <p:sldLayoutIdLst>
    <p:sldLayoutId id="2147483870"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hdr="0" ftr="0" dt="0"/>
  <p:txStyles>
    <p:titleStyle>
      <a:lvl1pPr algn="ctr" defTabSz="809625" rtl="0" eaLnBrk="0" fontAlgn="base" hangingPunct="0">
        <a:spcBef>
          <a:spcPct val="0"/>
        </a:spcBef>
        <a:spcAft>
          <a:spcPct val="0"/>
        </a:spcAft>
        <a:defRPr sz="3800">
          <a:solidFill>
            <a:schemeClr val="tx2"/>
          </a:solidFill>
          <a:latin typeface="+mj-lt"/>
          <a:ea typeface="+mj-ea"/>
          <a:cs typeface="+mj-cs"/>
        </a:defRPr>
      </a:lvl1pPr>
      <a:lvl2pPr algn="ctr" defTabSz="809625" rtl="0" eaLnBrk="0" fontAlgn="base" hangingPunct="0">
        <a:spcBef>
          <a:spcPct val="0"/>
        </a:spcBef>
        <a:spcAft>
          <a:spcPct val="0"/>
        </a:spcAft>
        <a:defRPr sz="3800">
          <a:solidFill>
            <a:schemeClr val="tx2"/>
          </a:solidFill>
          <a:latin typeface="Arial" pitchFamily="34" charset="0"/>
          <a:ea typeface="SimSun" pitchFamily="2" charset="-122"/>
        </a:defRPr>
      </a:lvl2pPr>
      <a:lvl3pPr algn="ctr" defTabSz="809625" rtl="0" eaLnBrk="0" fontAlgn="base" hangingPunct="0">
        <a:spcBef>
          <a:spcPct val="0"/>
        </a:spcBef>
        <a:spcAft>
          <a:spcPct val="0"/>
        </a:spcAft>
        <a:defRPr sz="3800">
          <a:solidFill>
            <a:schemeClr val="tx2"/>
          </a:solidFill>
          <a:latin typeface="Arial" pitchFamily="34" charset="0"/>
          <a:ea typeface="SimSun" pitchFamily="2" charset="-122"/>
        </a:defRPr>
      </a:lvl3pPr>
      <a:lvl4pPr algn="ctr" defTabSz="809625" rtl="0" eaLnBrk="0" fontAlgn="base" hangingPunct="0">
        <a:spcBef>
          <a:spcPct val="0"/>
        </a:spcBef>
        <a:spcAft>
          <a:spcPct val="0"/>
        </a:spcAft>
        <a:defRPr sz="3800">
          <a:solidFill>
            <a:schemeClr val="tx2"/>
          </a:solidFill>
          <a:latin typeface="Arial" pitchFamily="34" charset="0"/>
          <a:ea typeface="SimSun" pitchFamily="2" charset="-122"/>
        </a:defRPr>
      </a:lvl4pPr>
      <a:lvl5pPr algn="ctr" defTabSz="809625" rtl="0" eaLnBrk="0" fontAlgn="base" hangingPunct="0">
        <a:spcBef>
          <a:spcPct val="0"/>
        </a:spcBef>
        <a:spcAft>
          <a:spcPct val="0"/>
        </a:spcAft>
        <a:defRPr sz="3800">
          <a:solidFill>
            <a:schemeClr val="tx2"/>
          </a:solidFill>
          <a:latin typeface="Arial" pitchFamily="34" charset="0"/>
          <a:ea typeface="SimSun" pitchFamily="2" charset="-122"/>
        </a:defRPr>
      </a:lvl5pPr>
      <a:lvl6pPr marL="457200" algn="ctr" defTabSz="809625" rtl="0" fontAlgn="base">
        <a:spcBef>
          <a:spcPct val="0"/>
        </a:spcBef>
        <a:spcAft>
          <a:spcPct val="0"/>
        </a:spcAft>
        <a:defRPr sz="3800">
          <a:solidFill>
            <a:schemeClr val="tx2"/>
          </a:solidFill>
          <a:latin typeface="Arial" pitchFamily="34" charset="0"/>
          <a:ea typeface="SimSun" pitchFamily="2" charset="-122"/>
        </a:defRPr>
      </a:lvl6pPr>
      <a:lvl7pPr marL="914400" algn="ctr" defTabSz="809625" rtl="0" fontAlgn="base">
        <a:spcBef>
          <a:spcPct val="0"/>
        </a:spcBef>
        <a:spcAft>
          <a:spcPct val="0"/>
        </a:spcAft>
        <a:defRPr sz="3800">
          <a:solidFill>
            <a:schemeClr val="tx2"/>
          </a:solidFill>
          <a:latin typeface="Arial" pitchFamily="34" charset="0"/>
          <a:ea typeface="SimSun" pitchFamily="2" charset="-122"/>
        </a:defRPr>
      </a:lvl7pPr>
      <a:lvl8pPr marL="1371600" algn="ctr" defTabSz="809625" rtl="0" fontAlgn="base">
        <a:spcBef>
          <a:spcPct val="0"/>
        </a:spcBef>
        <a:spcAft>
          <a:spcPct val="0"/>
        </a:spcAft>
        <a:defRPr sz="3800">
          <a:solidFill>
            <a:schemeClr val="tx2"/>
          </a:solidFill>
          <a:latin typeface="Arial" pitchFamily="34" charset="0"/>
          <a:ea typeface="SimSun" pitchFamily="2" charset="-122"/>
        </a:defRPr>
      </a:lvl8pPr>
      <a:lvl9pPr marL="1828800" algn="ctr" defTabSz="809625" rtl="0" fontAlgn="base">
        <a:spcBef>
          <a:spcPct val="0"/>
        </a:spcBef>
        <a:spcAft>
          <a:spcPct val="0"/>
        </a:spcAft>
        <a:defRPr sz="3800">
          <a:solidFill>
            <a:schemeClr val="tx2"/>
          </a:solidFill>
          <a:latin typeface="Arial" pitchFamily="34" charset="0"/>
          <a:ea typeface="SimSun" pitchFamily="2" charset="-122"/>
        </a:defRPr>
      </a:lvl9pPr>
    </p:titleStyle>
    <p:bodyStyle>
      <a:lvl1pPr marL="303213" indent="-303213" algn="l" defTabSz="809625" rtl="0" eaLnBrk="0" fontAlgn="base" hangingPunct="0">
        <a:spcBef>
          <a:spcPct val="20000"/>
        </a:spcBef>
        <a:spcAft>
          <a:spcPct val="0"/>
        </a:spcAft>
        <a:buChar char="•"/>
        <a:defRPr sz="2800">
          <a:solidFill>
            <a:schemeClr val="tx1"/>
          </a:solidFill>
          <a:latin typeface="+mn-lt"/>
          <a:ea typeface="+mn-ea"/>
          <a:cs typeface="+mn-cs"/>
        </a:defRPr>
      </a:lvl1pPr>
      <a:lvl2pPr marL="657225" indent="-252413" algn="l" defTabSz="809625" rtl="0" eaLnBrk="0" fontAlgn="base" hangingPunct="0">
        <a:spcBef>
          <a:spcPct val="20000"/>
        </a:spcBef>
        <a:spcAft>
          <a:spcPct val="0"/>
        </a:spcAft>
        <a:buChar char="–"/>
        <a:defRPr sz="2400">
          <a:solidFill>
            <a:schemeClr val="tx1"/>
          </a:solidFill>
          <a:latin typeface="+mn-lt"/>
          <a:ea typeface="+mn-ea"/>
        </a:defRPr>
      </a:lvl2pPr>
      <a:lvl3pPr marL="1011238" indent="-201613" algn="l" defTabSz="809625" rtl="0" eaLnBrk="0" fontAlgn="base" hangingPunct="0">
        <a:spcBef>
          <a:spcPct val="20000"/>
        </a:spcBef>
        <a:spcAft>
          <a:spcPct val="0"/>
        </a:spcAft>
        <a:buChar char="•"/>
        <a:defRPr sz="2100">
          <a:solidFill>
            <a:schemeClr val="tx1"/>
          </a:solidFill>
          <a:latin typeface="+mn-lt"/>
          <a:ea typeface="+mn-ea"/>
        </a:defRPr>
      </a:lvl3pPr>
      <a:lvl4pPr marL="1416050" indent="-201613" algn="l" defTabSz="809625" rtl="0" eaLnBrk="0" fontAlgn="base" hangingPunct="0">
        <a:spcBef>
          <a:spcPct val="20000"/>
        </a:spcBef>
        <a:spcAft>
          <a:spcPct val="0"/>
        </a:spcAft>
        <a:buChar char="–"/>
        <a:defRPr sz="1700">
          <a:solidFill>
            <a:schemeClr val="tx1"/>
          </a:solidFill>
          <a:latin typeface="+mn-lt"/>
          <a:ea typeface="+mn-ea"/>
        </a:defRPr>
      </a:lvl4pPr>
      <a:lvl5pPr marL="1820863" indent="-201613" algn="l" defTabSz="809625" rtl="0" eaLnBrk="0" fontAlgn="base" hangingPunct="0">
        <a:spcBef>
          <a:spcPct val="20000"/>
        </a:spcBef>
        <a:spcAft>
          <a:spcPct val="0"/>
        </a:spcAft>
        <a:buChar char="»"/>
        <a:defRPr sz="1700">
          <a:solidFill>
            <a:schemeClr val="tx1"/>
          </a:solidFill>
          <a:latin typeface="+mn-lt"/>
          <a:ea typeface="+mn-ea"/>
        </a:defRPr>
      </a:lvl5pPr>
      <a:lvl6pPr marL="2278063" indent="-201613" algn="l" defTabSz="809625" rtl="0" fontAlgn="base">
        <a:spcBef>
          <a:spcPct val="20000"/>
        </a:spcBef>
        <a:spcAft>
          <a:spcPct val="0"/>
        </a:spcAft>
        <a:buChar char="»"/>
        <a:defRPr sz="1700">
          <a:solidFill>
            <a:schemeClr val="tx1"/>
          </a:solidFill>
          <a:latin typeface="+mn-lt"/>
          <a:ea typeface="+mn-ea"/>
        </a:defRPr>
      </a:lvl6pPr>
      <a:lvl7pPr marL="2735263" indent="-201613" algn="l" defTabSz="809625" rtl="0" fontAlgn="base">
        <a:spcBef>
          <a:spcPct val="20000"/>
        </a:spcBef>
        <a:spcAft>
          <a:spcPct val="0"/>
        </a:spcAft>
        <a:buChar char="»"/>
        <a:defRPr sz="1700">
          <a:solidFill>
            <a:schemeClr val="tx1"/>
          </a:solidFill>
          <a:latin typeface="+mn-lt"/>
          <a:ea typeface="+mn-ea"/>
        </a:defRPr>
      </a:lvl7pPr>
      <a:lvl8pPr marL="3192463" indent="-201613" algn="l" defTabSz="809625" rtl="0" fontAlgn="base">
        <a:spcBef>
          <a:spcPct val="20000"/>
        </a:spcBef>
        <a:spcAft>
          <a:spcPct val="0"/>
        </a:spcAft>
        <a:buChar char="»"/>
        <a:defRPr sz="1700">
          <a:solidFill>
            <a:schemeClr val="tx1"/>
          </a:solidFill>
          <a:latin typeface="+mn-lt"/>
          <a:ea typeface="+mn-ea"/>
        </a:defRPr>
      </a:lvl8pPr>
      <a:lvl9pPr marL="3649663" indent="-201613" algn="l" defTabSz="809625" rtl="0" fontAlgn="base">
        <a:spcBef>
          <a:spcPct val="20000"/>
        </a:spcBef>
        <a:spcAft>
          <a:spcPct val="0"/>
        </a:spcAft>
        <a:buChar char="»"/>
        <a:defRPr sz="17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9.png"/><Relationship Id="rId2" Type="http://schemas.openxmlformats.org/officeDocument/2006/relationships/slideLayout" Target="../slideLayouts/slideLayout24.xml"/><Relationship Id="rId1" Type="http://schemas.openxmlformats.org/officeDocument/2006/relationships/vmlDrawing" Target="../drawings/vmlDrawing10.v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5.jpeg"/><Relationship Id="rId7"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vmlDrawing" Target="../drawings/vmlDrawing11.vml"/><Relationship Id="rId6" Type="http://schemas.openxmlformats.org/officeDocument/2006/relationships/oleObject" Target="../embeddings/oleObject18.bin"/><Relationship Id="rId5" Type="http://schemas.openxmlformats.org/officeDocument/2006/relationships/image" Target="../media/image27.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xml"/><Relationship Id="rId1" Type="http://schemas.openxmlformats.org/officeDocument/2006/relationships/vmlDrawing" Target="../drawings/vmlDrawing13.v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8.jpeg"/><Relationship Id="rId7"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vmlDrawing" Target="../drawings/vmlDrawing14.vml"/><Relationship Id="rId6" Type="http://schemas.openxmlformats.org/officeDocument/2006/relationships/oleObject" Target="../embeddings/oleObject21.bin"/><Relationship Id="rId5" Type="http://schemas.openxmlformats.org/officeDocument/2006/relationships/image" Target="../media/image30.jpeg"/><Relationship Id="rId4" Type="http://schemas.openxmlformats.org/officeDocument/2006/relationships/image" Target="../media/image29.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9.png"/><Relationship Id="rId2" Type="http://schemas.openxmlformats.org/officeDocument/2006/relationships/slideLayout" Target="../slideLayouts/slideLayout24.xml"/><Relationship Id="rId1" Type="http://schemas.openxmlformats.org/officeDocument/2006/relationships/vmlDrawing" Target="../drawings/vmlDrawing15.vml"/><Relationship Id="rId6" Type="http://schemas.openxmlformats.org/officeDocument/2006/relationships/image" Target="../media/image3.png"/><Relationship Id="rId5" Type="http://schemas.openxmlformats.org/officeDocument/2006/relationships/oleObject" Target="../embeddings/oleObject22.bin"/><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oleObject" Target="../embeddings/oleObject2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image" Target="../media/image33.png"/><Relationship Id="rId5" Type="http://schemas.openxmlformats.org/officeDocument/2006/relationships/image" Target="../media/image3.png"/><Relationship Id="rId4" Type="http://schemas.openxmlformats.org/officeDocument/2006/relationships/oleObject" Target="../embeddings/oleObject25.bin"/></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oleObject" Target="../embeddings/oleObject2.bin"/><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2.png"/><Relationship Id="rId18" Type="http://schemas.openxmlformats.org/officeDocument/2006/relationships/oleObject" Target="../embeddings/oleObject9.bin"/><Relationship Id="rId3" Type="http://schemas.openxmlformats.org/officeDocument/2006/relationships/notesSlide" Target="../notesSlides/notesSlide3.xml"/><Relationship Id="rId7" Type="http://schemas.openxmlformats.org/officeDocument/2006/relationships/image" Target="../media/image15.jpeg"/><Relationship Id="rId12" Type="http://schemas.openxmlformats.org/officeDocument/2006/relationships/oleObject" Target="../embeddings/oleObject6.bin"/><Relationship Id="rId17" Type="http://schemas.openxmlformats.org/officeDocument/2006/relationships/image" Target="../media/image14.png"/><Relationship Id="rId2" Type="http://schemas.openxmlformats.org/officeDocument/2006/relationships/slideLayout" Target="../slideLayouts/slideLayout4.xml"/><Relationship Id="rId16" Type="http://schemas.openxmlformats.org/officeDocument/2006/relationships/oleObject" Target="../embeddings/oleObject8.bin"/><Relationship Id="rId1" Type="http://schemas.openxmlformats.org/officeDocument/2006/relationships/vmlDrawing" Target="../drawings/vmlDrawing3.vml"/><Relationship Id="rId6" Type="http://schemas.openxmlformats.org/officeDocument/2006/relationships/hyperlink" Target="&#32753;&#32724;&#22823;&#33865;.mp4" TargetMode="External"/><Relationship Id="rId11" Type="http://schemas.openxmlformats.org/officeDocument/2006/relationships/image" Target="../media/image11.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oleObject" Target="../embeddings/oleObject5.bin"/><Relationship Id="rId19" Type="http://schemas.openxmlformats.org/officeDocument/2006/relationships/image" Target="../media/image9.png"/><Relationship Id="rId4" Type="http://schemas.openxmlformats.org/officeDocument/2006/relationships/oleObject" Target="../embeddings/oleObject3.bin"/><Relationship Id="rId9" Type="http://schemas.openxmlformats.org/officeDocument/2006/relationships/image" Target="../media/image10.png"/><Relationship Id="rId1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oleObject" Target="../embeddings/oleObject10.bin"/><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vmlDrawing" Target="../drawings/vmlDrawing5.v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24.xml"/><Relationship Id="rId1" Type="http://schemas.openxmlformats.org/officeDocument/2006/relationships/vmlDrawing" Target="../drawings/vmlDrawing6.v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vmlDrawing" Target="../drawings/vmlDrawing7.v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vmlDrawing" Target="../drawings/vmlDrawing8.v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9.xml"/><Relationship Id="rId7" Type="http://schemas.openxmlformats.org/officeDocument/2006/relationships/image" Target="../media/image20.png"/><Relationship Id="rId2" Type="http://schemas.openxmlformats.org/officeDocument/2006/relationships/slideLayout" Target="../slideLayouts/slideLayout24.xml"/><Relationship Id="rId1" Type="http://schemas.openxmlformats.org/officeDocument/2006/relationships/vmlDrawing" Target="../drawings/vmlDrawing9.vml"/><Relationship Id="rId6" Type="http://schemas.openxmlformats.org/officeDocument/2006/relationships/image" Target="../media/image19.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oleObject" Target="../embeddings/oleObject16.bin"/><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a:extLst>
              <a:ext uri="{FF2B5EF4-FFF2-40B4-BE49-F238E27FC236}">
                <a16:creationId xmlns:a16="http://schemas.microsoft.com/office/drawing/2014/main" id="{20A3151D-4C08-478F-98BE-76CE1BB6082C}"/>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a:spcBef>
                <a:spcPct val="0"/>
              </a:spcBef>
              <a:buFontTx/>
              <a:buNone/>
            </a:pPr>
            <a:fld id="{5C589E4B-713D-4B70-8EF3-6F289552F930}" type="slidenum">
              <a:rPr lang="zh-TW" altLang="zh-TW" sz="1200" smtClean="0">
                <a:ea typeface="新細明體" panose="02020500000000000000" pitchFamily="18" charset="-120"/>
              </a:rPr>
              <a:pPr>
                <a:spcBef>
                  <a:spcPct val="0"/>
                </a:spcBef>
                <a:buFontTx/>
                <a:buNone/>
              </a:pPr>
              <a:t>1</a:t>
            </a:fld>
            <a:endParaRPr lang="zh-TW" altLang="zh-TW" sz="1200">
              <a:ea typeface="新細明體" panose="02020500000000000000" pitchFamily="18" charset="-120"/>
            </a:endParaRPr>
          </a:p>
        </p:txBody>
      </p:sp>
      <p:sp>
        <p:nvSpPr>
          <p:cNvPr id="9219" name="Rectangle 2">
            <a:extLst>
              <a:ext uri="{FF2B5EF4-FFF2-40B4-BE49-F238E27FC236}">
                <a16:creationId xmlns:a16="http://schemas.microsoft.com/office/drawing/2014/main" id="{7B132D1A-0BBF-436C-BDA4-16C1A4BAA304}"/>
              </a:ext>
            </a:extLst>
          </p:cNvPr>
          <p:cNvSpPr>
            <a:spLocks noChangeArrowheads="1"/>
          </p:cNvSpPr>
          <p:nvPr>
            <p:ph type="ctrTitle"/>
          </p:nvPr>
        </p:nvSpPr>
        <p:spPr/>
        <p:txBody>
          <a:bodyPr/>
          <a:lstStyle/>
          <a:p>
            <a:pPr algn="l" eaLnBrk="1" hangingPunct="1"/>
            <a:r>
              <a:rPr lang="zh-TW" altLang="zh-TW" sz="3200" b="1">
                <a:solidFill>
                  <a:srgbClr val="FFFF00"/>
                </a:solidFill>
              </a:rPr>
              <a:t>On the Road to Green Campus</a:t>
            </a:r>
            <a:r>
              <a:rPr lang="zh-TW" altLang="zh-TW" sz="3200" b="1">
                <a:solidFill>
                  <a:srgbClr val="FFFF00"/>
                </a:solidFill>
                <a:ea typeface="新細明體" panose="02020500000000000000" pitchFamily="18" charset="-120"/>
              </a:rPr>
              <a:t> </a:t>
            </a:r>
            <a:br>
              <a:rPr lang="zh-TW" altLang="zh-TW" sz="3200" b="1">
                <a:solidFill>
                  <a:srgbClr val="FFFF66"/>
                </a:solidFill>
                <a:ea typeface="新細明體" panose="02020500000000000000" pitchFamily="18" charset="-120"/>
              </a:rPr>
            </a:br>
            <a:r>
              <a:rPr lang="zh-TW" altLang="zh-TW" sz="3200" b="1">
                <a:solidFill>
                  <a:srgbClr val="FFFF66"/>
                </a:solidFill>
                <a:ea typeface="新細明體" panose="02020500000000000000" pitchFamily="18" charset="-120"/>
              </a:rPr>
              <a:t>               </a:t>
            </a:r>
            <a:r>
              <a:rPr lang="zh-TW" altLang="zh-TW" sz="2400" b="1">
                <a:solidFill>
                  <a:srgbClr val="FF9900"/>
                </a:solidFill>
              </a:rPr>
              <a:t>Experience of Da-Yeh University</a:t>
            </a:r>
          </a:p>
        </p:txBody>
      </p:sp>
      <p:sp>
        <p:nvSpPr>
          <p:cNvPr id="9220" name="Rectangle 3">
            <a:extLst>
              <a:ext uri="{FF2B5EF4-FFF2-40B4-BE49-F238E27FC236}">
                <a16:creationId xmlns:a16="http://schemas.microsoft.com/office/drawing/2014/main" id="{EE2C74BB-1204-45ED-BBE9-713074079385}"/>
              </a:ext>
            </a:extLst>
          </p:cNvPr>
          <p:cNvSpPr>
            <a:spLocks noChangeArrowheads="1"/>
          </p:cNvSpPr>
          <p:nvPr>
            <p:ph type="subTitle" idx="1"/>
          </p:nvPr>
        </p:nvSpPr>
        <p:spPr>
          <a:xfrm>
            <a:off x="2070100" y="3006725"/>
            <a:ext cx="3876675" cy="1314450"/>
          </a:xfrm>
        </p:spPr>
        <p:txBody>
          <a:bodyPr/>
          <a:lstStyle/>
          <a:p>
            <a:pPr eaLnBrk="1" hangingPunct="1"/>
            <a:r>
              <a:rPr lang="zh-TW" altLang="zh-TW" sz="2400" b="1">
                <a:solidFill>
                  <a:srgbClr val="66FFFF"/>
                </a:solidFill>
                <a:ea typeface="新細明體" panose="02020500000000000000" pitchFamily="18" charset="-120"/>
              </a:rPr>
              <a:t>Yi-Ching Chen</a:t>
            </a:r>
            <a:r>
              <a:rPr lang="en-US" altLang="zh-TW" sz="2400" b="1">
                <a:solidFill>
                  <a:srgbClr val="66FFFF"/>
                </a:solidFill>
                <a:ea typeface="新細明體" panose="02020500000000000000" pitchFamily="18" charset="-120"/>
              </a:rPr>
              <a:t>, Ph.D.</a:t>
            </a:r>
            <a:endParaRPr lang="zh-TW" altLang="zh-TW" sz="2400" b="1">
              <a:solidFill>
                <a:srgbClr val="66FFFF"/>
              </a:solidFill>
              <a:ea typeface="新細明體" panose="02020500000000000000" pitchFamily="18" charset="-120"/>
            </a:endParaRPr>
          </a:p>
          <a:p>
            <a:pPr eaLnBrk="1" hangingPunct="1"/>
            <a:r>
              <a:rPr lang="zh-TW" altLang="zh-TW" sz="2400" b="1">
                <a:ea typeface="新細明體" panose="02020500000000000000" pitchFamily="18" charset="-120"/>
              </a:rPr>
              <a:t>Da-Yeh University, </a:t>
            </a:r>
            <a:endParaRPr lang="en-US" altLang="zh-TW" sz="2400" b="1">
              <a:ea typeface="新細明體" panose="02020500000000000000" pitchFamily="18" charset="-120"/>
            </a:endParaRPr>
          </a:p>
          <a:p>
            <a:pPr eaLnBrk="1" hangingPunct="1"/>
            <a:r>
              <a:rPr lang="en-US" altLang="zh-TW" sz="2400" b="1">
                <a:ea typeface="新細明體" panose="02020500000000000000" pitchFamily="18" charset="-120"/>
              </a:rPr>
              <a:t>Changhua, </a:t>
            </a:r>
            <a:r>
              <a:rPr lang="zh-TW" altLang="zh-TW" sz="2400" b="1">
                <a:ea typeface="新細明體" panose="02020500000000000000" pitchFamily="18" charset="-120"/>
              </a:rPr>
              <a:t>Taiwan</a:t>
            </a:r>
            <a:endParaRPr lang="zh-TW" altLang="zh-TW" sz="2400" b="1"/>
          </a:p>
        </p:txBody>
      </p:sp>
      <p:sp>
        <p:nvSpPr>
          <p:cNvPr id="9221" name="Text Box 4">
            <a:extLst>
              <a:ext uri="{FF2B5EF4-FFF2-40B4-BE49-F238E27FC236}">
                <a16:creationId xmlns:a16="http://schemas.microsoft.com/office/drawing/2014/main" id="{1DD6B3AB-EAD0-42B2-AF5C-3279AC515156}"/>
              </a:ext>
            </a:extLst>
          </p:cNvPr>
          <p:cNvSpPr txBox="1">
            <a:spLocks noChangeArrowheads="1"/>
          </p:cNvSpPr>
          <p:nvPr/>
        </p:nvSpPr>
        <p:spPr bwMode="auto">
          <a:xfrm>
            <a:off x="990600" y="53975"/>
            <a:ext cx="5254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zh-TW" altLang="en-US" sz="1200" b="1">
                <a:solidFill>
                  <a:schemeClr val="bg1"/>
                </a:solidFill>
                <a:latin typeface="微軟正黑體" panose="020B0604030504040204" pitchFamily="34" charset="-120"/>
                <a:ea typeface="微軟正黑體" panose="020B0604030504040204" pitchFamily="34" charset="-120"/>
                <a:sym typeface="Calibri" panose="020F0502020204030204" pitchFamily="34" charset="0"/>
              </a:rPr>
              <a:t>台灣綠色大學聯盟第</a:t>
            </a:r>
            <a:r>
              <a:rPr lang="en-US" altLang="zh-TW" sz="1200" b="1">
                <a:solidFill>
                  <a:schemeClr val="bg1"/>
                </a:solidFill>
                <a:latin typeface="微軟正黑體" panose="020B0604030504040204" pitchFamily="34" charset="-120"/>
                <a:ea typeface="微軟正黑體" panose="020B0604030504040204" pitchFamily="34" charset="-120"/>
                <a:sym typeface="Calibri" panose="020F0502020204030204" pitchFamily="34" charset="0"/>
              </a:rPr>
              <a:t>3</a:t>
            </a:r>
            <a:r>
              <a:rPr lang="zh-TW" altLang="en-US" sz="1200" b="1">
                <a:solidFill>
                  <a:schemeClr val="bg1"/>
                </a:solidFill>
                <a:latin typeface="微軟正黑體" panose="020B0604030504040204" pitchFamily="34" charset="-120"/>
                <a:ea typeface="微軟正黑體" panose="020B0604030504040204" pitchFamily="34" charset="-120"/>
                <a:sym typeface="Calibri" panose="020F0502020204030204" pitchFamily="34" charset="0"/>
              </a:rPr>
              <a:t>屆第</a:t>
            </a:r>
            <a:r>
              <a:rPr lang="en-US" altLang="zh-TW" sz="1200" b="1">
                <a:solidFill>
                  <a:schemeClr val="bg1"/>
                </a:solidFill>
                <a:latin typeface="微軟正黑體" panose="020B0604030504040204" pitchFamily="34" charset="-120"/>
                <a:ea typeface="微軟正黑體" panose="020B0604030504040204" pitchFamily="34" charset="-120"/>
                <a:sym typeface="Calibri" panose="020F0502020204030204" pitchFamily="34" charset="0"/>
              </a:rPr>
              <a:t>1</a:t>
            </a:r>
            <a:r>
              <a:rPr lang="zh-TW" altLang="en-US" sz="1200" b="1">
                <a:solidFill>
                  <a:schemeClr val="bg1"/>
                </a:solidFill>
                <a:latin typeface="微軟正黑體" panose="020B0604030504040204" pitchFamily="34" charset="-120"/>
                <a:ea typeface="微軟正黑體" panose="020B0604030504040204" pitchFamily="34" charset="-120"/>
                <a:sym typeface="Calibri" panose="020F0502020204030204" pitchFamily="34" charset="0"/>
              </a:rPr>
              <a:t>次會員大會</a:t>
            </a:r>
            <a:r>
              <a:rPr lang="en-US" altLang="zh-TW" sz="1200" b="1">
                <a:solidFill>
                  <a:schemeClr val="bg1"/>
                </a:solidFill>
                <a:latin typeface="微軟正黑體" panose="020B0604030504040204" pitchFamily="34" charset="-120"/>
                <a:ea typeface="微軟正黑體" panose="020B0604030504040204" pitchFamily="34" charset="-120"/>
                <a:sym typeface="Calibri" panose="020F0502020204030204" pitchFamily="34" charset="0"/>
              </a:rPr>
              <a:t>, </a:t>
            </a:r>
            <a:r>
              <a:rPr lang="zh-TW" altLang="en-US" sz="1200" b="1">
                <a:solidFill>
                  <a:schemeClr val="bg1"/>
                </a:solidFill>
                <a:latin typeface="微軟正黑體" panose="020B0604030504040204" pitchFamily="34" charset="-120"/>
                <a:ea typeface="微軟正黑體" panose="020B0604030504040204" pitchFamily="34" charset="-120"/>
                <a:sym typeface="Calibri" panose="020F0502020204030204" pitchFamily="34" charset="0"/>
              </a:rPr>
              <a:t>國立暨南國際大學</a:t>
            </a:r>
            <a:endParaRPr lang="zh-TW" altLang="zh-TW" sz="1200">
              <a:solidFill>
                <a:schemeClr val="bg1"/>
              </a:solidFill>
              <a:latin typeface="微軟正黑體" panose="020B0604030504040204" pitchFamily="34" charset="-120"/>
              <a:ea typeface="微軟正黑體" panose="020B0604030504040204" pitchFamily="34" charset="-120"/>
            </a:endParaRPr>
          </a:p>
        </p:txBody>
      </p:sp>
      <p:graphicFrame>
        <p:nvGraphicFramePr>
          <p:cNvPr id="9222" name="Object 6">
            <a:extLst>
              <a:ext uri="{FF2B5EF4-FFF2-40B4-BE49-F238E27FC236}">
                <a16:creationId xmlns:a16="http://schemas.microsoft.com/office/drawing/2014/main" id="{DA123E82-886B-48D6-A925-68FFCEDB6DE0}"/>
              </a:ext>
            </a:extLst>
          </p:cNvPr>
          <p:cNvGraphicFramePr>
            <a:graphicFrameLocks/>
          </p:cNvGraphicFramePr>
          <p:nvPr/>
        </p:nvGraphicFramePr>
        <p:xfrm>
          <a:off x="5930900" y="2770188"/>
          <a:ext cx="863600" cy="792162"/>
        </p:xfrm>
        <a:graphic>
          <a:graphicData uri="http://schemas.openxmlformats.org/presentationml/2006/ole">
            <mc:AlternateContent xmlns:mc="http://schemas.openxmlformats.org/markup-compatibility/2006">
              <mc:Choice xmlns:v="urn:schemas-microsoft-com:vml" Requires="v">
                <p:oleObj spid="_x0000_s9225" r:id="rId4" imgW="1077616" imgH="1010861" progId="PBrush">
                  <p:embed/>
                </p:oleObj>
              </mc:Choice>
              <mc:Fallback>
                <p:oleObj r:id="rId4" imgW="1077616" imgH="1010861" progId="PBrush">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0900" y="2770188"/>
                        <a:ext cx="863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223" name="圖片 1">
            <a:extLst>
              <a:ext uri="{FF2B5EF4-FFF2-40B4-BE49-F238E27FC236}">
                <a16:creationId xmlns:a16="http://schemas.microsoft.com/office/drawing/2014/main" id="{5EB29E1A-ECB6-4739-88D2-40D928517DD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1450" y="103188"/>
            <a:ext cx="8191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文字方塊 1">
            <a:extLst>
              <a:ext uri="{FF2B5EF4-FFF2-40B4-BE49-F238E27FC236}">
                <a16:creationId xmlns:a16="http://schemas.microsoft.com/office/drawing/2014/main" id="{6BD08760-32F7-4F7B-A976-41DDDDFE3FB8}"/>
              </a:ext>
            </a:extLst>
          </p:cNvPr>
          <p:cNvSpPr txBox="1">
            <a:spLocks noChangeArrowheads="1"/>
          </p:cNvSpPr>
          <p:nvPr/>
        </p:nvSpPr>
        <p:spPr bwMode="auto">
          <a:xfrm>
            <a:off x="5875338" y="3562350"/>
            <a:ext cx="18684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r>
              <a:rPr lang="zh-TW" altLang="en-US" sz="1400">
                <a:solidFill>
                  <a:schemeClr val="bg1"/>
                </a:solidFill>
                <a:latin typeface="微軟正黑體" panose="020B0604030504040204" pitchFamily="34" charset="-120"/>
                <a:ea typeface="微軟正黑體" panose="020B0604030504040204" pitchFamily="34" charset="-120"/>
              </a:rPr>
              <a:t>大葉大學</a:t>
            </a:r>
            <a:endParaRPr lang="en-US" altLang="zh-TW" sz="1400">
              <a:solidFill>
                <a:schemeClr val="bg1"/>
              </a:solidFill>
              <a:latin typeface="微軟正黑體" panose="020B0604030504040204" pitchFamily="34" charset="-120"/>
              <a:ea typeface="微軟正黑體" panose="020B0604030504040204" pitchFamily="34" charset="-120"/>
            </a:endParaRPr>
          </a:p>
          <a:p>
            <a:r>
              <a:rPr lang="zh-TW" altLang="en-US" sz="1400">
                <a:solidFill>
                  <a:schemeClr val="bg1"/>
                </a:solidFill>
                <a:latin typeface="微軟正黑體" panose="020B0604030504040204" pitchFamily="34" charset="-120"/>
                <a:ea typeface="微軟正黑體" panose="020B0604030504040204" pitchFamily="34" charset="-120"/>
              </a:rPr>
              <a:t>環境工程系</a:t>
            </a:r>
            <a:r>
              <a:rPr lang="en-US" altLang="zh-TW" sz="1400">
                <a:solidFill>
                  <a:schemeClr val="bg1"/>
                </a:solidFill>
                <a:latin typeface="微軟正黑體" panose="020B0604030504040204" pitchFamily="34" charset="-120"/>
                <a:ea typeface="微軟正黑體" panose="020B0604030504040204" pitchFamily="34" charset="-120"/>
              </a:rPr>
              <a:t>/</a:t>
            </a:r>
          </a:p>
          <a:p>
            <a:r>
              <a:rPr lang="zh-TW" altLang="en-US" sz="1400">
                <a:solidFill>
                  <a:schemeClr val="bg1"/>
                </a:solidFill>
                <a:latin typeface="微軟正黑體" panose="020B0604030504040204" pitchFamily="34" charset="-120"/>
                <a:ea typeface="微軟正黑體" panose="020B0604030504040204" pitchFamily="34" charset="-120"/>
              </a:rPr>
              <a:t>環境教育中心  主任</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a:extLst>
              <a:ext uri="{FF2B5EF4-FFF2-40B4-BE49-F238E27FC236}">
                <a16:creationId xmlns:a16="http://schemas.microsoft.com/office/drawing/2014/main" id="{38229EE8-0190-4167-8D0E-89910579FC6B}"/>
              </a:ext>
            </a:extLst>
          </p:cNvPr>
          <p:cNvSpPr>
            <a:spLocks noGrp="1"/>
          </p:cNvSpPr>
          <p:nvPr>
            <p:ph type="title"/>
          </p:nvPr>
        </p:nvSpPr>
        <p:spPr/>
        <p:txBody>
          <a:bodyPr/>
          <a:lstStyle/>
          <a:p>
            <a:r>
              <a:rPr lang="en-US" altLang="zh-TW" sz="3200" b="1">
                <a:solidFill>
                  <a:srgbClr val="FFFF00"/>
                </a:solidFill>
              </a:rPr>
              <a:t>Rainwater Reclaim</a:t>
            </a:r>
            <a:endParaRPr lang="zh-TW" altLang="en-US" sz="3200" b="1">
              <a:solidFill>
                <a:srgbClr val="FFFF00"/>
              </a:solidFill>
            </a:endParaRPr>
          </a:p>
        </p:txBody>
      </p:sp>
      <p:sp>
        <p:nvSpPr>
          <p:cNvPr id="27651" name="內容版面配置區 2">
            <a:extLst>
              <a:ext uri="{FF2B5EF4-FFF2-40B4-BE49-F238E27FC236}">
                <a16:creationId xmlns:a16="http://schemas.microsoft.com/office/drawing/2014/main" id="{5BC289C2-288E-447E-8E49-E122662106E7}"/>
              </a:ext>
            </a:extLst>
          </p:cNvPr>
          <p:cNvSpPr>
            <a:spLocks noGrp="1"/>
          </p:cNvSpPr>
          <p:nvPr>
            <p:ph idx="1"/>
          </p:nvPr>
        </p:nvSpPr>
        <p:spPr/>
        <p:txBody>
          <a:bodyPr/>
          <a:lstStyle/>
          <a:p>
            <a:r>
              <a:rPr lang="en-US" altLang="zh-TW">
                <a:solidFill>
                  <a:srgbClr val="0000FF"/>
                </a:solidFill>
              </a:rPr>
              <a:t>Hill slope gravity transport</a:t>
            </a:r>
            <a:endParaRPr lang="zh-TW" altLang="en-US">
              <a:solidFill>
                <a:srgbClr val="0000FF"/>
              </a:solidFill>
            </a:endParaRPr>
          </a:p>
        </p:txBody>
      </p:sp>
      <p:sp>
        <p:nvSpPr>
          <p:cNvPr id="27652" name="投影片編號版面配置區 3">
            <a:extLst>
              <a:ext uri="{FF2B5EF4-FFF2-40B4-BE49-F238E27FC236}">
                <a16:creationId xmlns:a16="http://schemas.microsoft.com/office/drawing/2014/main" id="{6F4C2617-BF6C-45CB-BB38-444FB60C0B7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fld id="{9E86536C-5260-4EFA-B9BB-3D67E9C7D5F2}" type="slidenum">
              <a:rPr lang="zh-TW" altLang="zh-TW" smtClean="0"/>
              <a:pPr/>
              <a:t>10</a:t>
            </a:fld>
            <a:endParaRPr lang="zh-TW" altLang="zh-TW"/>
          </a:p>
        </p:txBody>
      </p:sp>
      <p:graphicFrame>
        <p:nvGraphicFramePr>
          <p:cNvPr id="27653" name="Object 3">
            <a:extLst>
              <a:ext uri="{FF2B5EF4-FFF2-40B4-BE49-F238E27FC236}">
                <a16:creationId xmlns:a16="http://schemas.microsoft.com/office/drawing/2014/main" id="{A5E5AB2A-0F5C-437F-BDFA-05F53984F05C}"/>
              </a:ext>
            </a:extLst>
          </p:cNvPr>
          <p:cNvGraphicFramePr>
            <a:graphicFrameLocks noChangeAspect="1"/>
          </p:cNvGraphicFramePr>
          <p:nvPr/>
        </p:nvGraphicFramePr>
        <p:xfrm>
          <a:off x="8910638" y="53975"/>
          <a:ext cx="349250" cy="327025"/>
        </p:xfrm>
        <a:graphic>
          <a:graphicData uri="http://schemas.openxmlformats.org/presentationml/2006/ole">
            <mc:AlternateContent xmlns:mc="http://schemas.openxmlformats.org/markup-compatibility/2006">
              <mc:Choice xmlns:v="urn:schemas-microsoft-com:vml" Requires="v">
                <p:oleObj spid="_x0000_s27680" r:id="rId3" imgW="1077616" imgH="1010861" progId="PBrush">
                  <p:embed/>
                </p:oleObj>
              </mc:Choice>
              <mc:Fallback>
                <p:oleObj r:id="rId3" imgW="1077616" imgH="1010861" progId="PBrus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0638" y="53975"/>
                        <a:ext cx="34925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7654" name="圖片 17" descr="體育館雨水回收.JPG">
            <a:extLst>
              <a:ext uri="{FF2B5EF4-FFF2-40B4-BE49-F238E27FC236}">
                <a16:creationId xmlns:a16="http://schemas.microsoft.com/office/drawing/2014/main" id="{D8FC63D4-2888-4927-B91C-31377D0D2DBA}"/>
              </a:ext>
            </a:extLst>
          </p:cNvPr>
          <p:cNvPicPr>
            <a:picLocks noChangeAspect="1"/>
          </p:cNvPicPr>
          <p:nvPr/>
        </p:nvPicPr>
        <p:blipFill>
          <a:blip r:embed="rId5">
            <a:extLst>
              <a:ext uri="{28A0092B-C50C-407E-A947-70E740481C1C}">
                <a14:useLocalDpi xmlns:a14="http://schemas.microsoft.com/office/drawing/2010/main" val="0"/>
              </a:ext>
            </a:extLst>
          </a:blip>
          <a:srcRect r="30757" b="33839"/>
          <a:stretch>
            <a:fillRect/>
          </a:stretch>
        </p:blipFill>
        <p:spPr bwMode="auto">
          <a:xfrm>
            <a:off x="1414463" y="1920875"/>
            <a:ext cx="4024312"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2">
            <a:extLst>
              <a:ext uri="{FF2B5EF4-FFF2-40B4-BE49-F238E27FC236}">
                <a16:creationId xmlns:a16="http://schemas.microsoft.com/office/drawing/2014/main" id="{7EEE5701-8D78-40F2-8368-FF24A4F043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4925" y="942975"/>
            <a:ext cx="23241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oup 42">
            <a:extLst>
              <a:ext uri="{FF2B5EF4-FFF2-40B4-BE49-F238E27FC236}">
                <a16:creationId xmlns:a16="http://schemas.microsoft.com/office/drawing/2014/main" id="{D374CB81-3298-44B9-8792-A122977C1AF8}"/>
              </a:ext>
            </a:extLst>
          </p:cNvPr>
          <p:cNvGraphicFramePr>
            <a:graphicFrameLocks noGrp="1"/>
          </p:cNvGraphicFramePr>
          <p:nvPr/>
        </p:nvGraphicFramePr>
        <p:xfrm>
          <a:off x="5700713" y="3086100"/>
          <a:ext cx="3384550" cy="1646238"/>
        </p:xfrm>
        <a:graphic>
          <a:graphicData uri="http://schemas.openxmlformats.org/drawingml/2006/table">
            <a:tbl>
              <a:tblPr/>
              <a:tblGrid>
                <a:gridCol w="1189037">
                  <a:extLst>
                    <a:ext uri="{9D8B030D-6E8A-4147-A177-3AD203B41FA5}">
                      <a16:colId xmlns:a16="http://schemas.microsoft.com/office/drawing/2014/main" val="3810331012"/>
                    </a:ext>
                  </a:extLst>
                </a:gridCol>
                <a:gridCol w="2195513">
                  <a:extLst>
                    <a:ext uri="{9D8B030D-6E8A-4147-A177-3AD203B41FA5}">
                      <a16:colId xmlns:a16="http://schemas.microsoft.com/office/drawing/2014/main" val="55195527"/>
                    </a:ext>
                  </a:extLst>
                </a:gridCol>
              </a:tblGrid>
              <a:tr h="274638">
                <a:tc>
                  <a:txBody>
                    <a:bodyPr/>
                    <a:lstStyle>
                      <a:lvl1pPr>
                        <a:spcBef>
                          <a:spcPct val="20000"/>
                        </a:spcBef>
                        <a:defRPr sz="2400">
                          <a:solidFill>
                            <a:schemeClr val="tx1"/>
                          </a:solidFill>
                          <a:latin typeface="Arial" panose="020B0604020202020204" pitchFamily="34" charset="0"/>
                          <a:ea typeface="SimSun" panose="02010600030101010101" pitchFamily="2" charset="-122"/>
                        </a:defRPr>
                      </a:lvl1pPr>
                      <a:lvl2pPr marL="742950" indent="-285750">
                        <a:spcBef>
                          <a:spcPct val="20000"/>
                        </a:spcBef>
                        <a:defRPr sz="2000">
                          <a:solidFill>
                            <a:schemeClr val="tx1"/>
                          </a:solidFill>
                          <a:latin typeface="Arial" panose="020B0604020202020204" pitchFamily="34" charset="0"/>
                          <a:ea typeface="SimSun" panose="02010600030101010101" pitchFamily="2" charset="-122"/>
                        </a:defRPr>
                      </a:lvl2pPr>
                      <a:lvl3pPr marL="1143000" indent="-228600">
                        <a:spcBef>
                          <a:spcPct val="20000"/>
                        </a:spcBef>
                        <a:defRPr sz="1900">
                          <a:solidFill>
                            <a:schemeClr val="tx1"/>
                          </a:solidFill>
                          <a:latin typeface="Arial" panose="020B0604020202020204" pitchFamily="34" charset="0"/>
                          <a:ea typeface="SimSun" panose="02010600030101010101" pitchFamily="2" charset="-122"/>
                        </a:defRPr>
                      </a:lvl3pPr>
                      <a:lvl4pPr marL="1600200" indent="-228600">
                        <a:spcBef>
                          <a:spcPct val="20000"/>
                        </a:spcBef>
                        <a:defRPr sz="1500">
                          <a:solidFill>
                            <a:schemeClr val="tx1"/>
                          </a:solidFill>
                          <a:latin typeface="Arial" panose="020B0604020202020204" pitchFamily="34" charset="0"/>
                          <a:ea typeface="SimSun" panose="02010600030101010101" pitchFamily="2" charset="-122"/>
                        </a:defRPr>
                      </a:lvl4pPr>
                      <a:lvl5pPr marL="2057400" indent="-228600">
                        <a:spcBef>
                          <a:spcPct val="20000"/>
                        </a:spcBef>
                        <a:defRPr sz="15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accent2"/>
                          </a:solidFill>
                          <a:effectLst/>
                          <a:latin typeface="標楷體" pitchFamily="65" charset="-128"/>
                          <a:ea typeface="標楷體" pitchFamily="65" charset="-128"/>
                          <a:cs typeface="Times New Roman" panose="02020603050405020304" pitchFamily="18" charset="0"/>
                        </a:rPr>
                        <a:t>位置</a:t>
                      </a:r>
                    </a:p>
                  </a:txBody>
                  <a:tcPr marL="91430" marR="91430"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BEF3"/>
                    </a:solidFill>
                  </a:tcPr>
                </a:tc>
                <a:tc>
                  <a:txBody>
                    <a:bodyPr/>
                    <a:lstStyle>
                      <a:lvl1pPr>
                        <a:spcBef>
                          <a:spcPct val="20000"/>
                        </a:spcBef>
                        <a:defRPr sz="2400">
                          <a:solidFill>
                            <a:schemeClr val="tx1"/>
                          </a:solidFill>
                          <a:latin typeface="Arial" panose="020B0604020202020204" pitchFamily="34" charset="0"/>
                          <a:ea typeface="SimSun" panose="02010600030101010101" pitchFamily="2" charset="-122"/>
                        </a:defRPr>
                      </a:lvl1pPr>
                      <a:lvl2pPr marL="742950" indent="-285750">
                        <a:spcBef>
                          <a:spcPct val="20000"/>
                        </a:spcBef>
                        <a:defRPr sz="2000">
                          <a:solidFill>
                            <a:schemeClr val="tx1"/>
                          </a:solidFill>
                          <a:latin typeface="Arial" panose="020B0604020202020204" pitchFamily="34" charset="0"/>
                          <a:ea typeface="SimSun" panose="02010600030101010101" pitchFamily="2" charset="-122"/>
                        </a:defRPr>
                      </a:lvl2pPr>
                      <a:lvl3pPr marL="1143000" indent="-228600">
                        <a:spcBef>
                          <a:spcPct val="20000"/>
                        </a:spcBef>
                        <a:defRPr sz="1900">
                          <a:solidFill>
                            <a:schemeClr val="tx1"/>
                          </a:solidFill>
                          <a:latin typeface="Arial" panose="020B0604020202020204" pitchFamily="34" charset="0"/>
                          <a:ea typeface="SimSun" panose="02010600030101010101" pitchFamily="2" charset="-122"/>
                        </a:defRPr>
                      </a:lvl3pPr>
                      <a:lvl4pPr marL="1600200" indent="-228600">
                        <a:spcBef>
                          <a:spcPct val="20000"/>
                        </a:spcBef>
                        <a:defRPr sz="1500">
                          <a:solidFill>
                            <a:schemeClr val="tx1"/>
                          </a:solidFill>
                          <a:latin typeface="Arial" panose="020B0604020202020204" pitchFamily="34" charset="0"/>
                          <a:ea typeface="SimSun" panose="02010600030101010101" pitchFamily="2" charset="-122"/>
                        </a:defRPr>
                      </a:lvl4pPr>
                      <a:lvl5pPr marL="2057400" indent="-228600">
                        <a:spcBef>
                          <a:spcPct val="20000"/>
                        </a:spcBef>
                        <a:defRPr sz="15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accent2"/>
                          </a:solidFill>
                          <a:effectLst/>
                          <a:latin typeface="標楷體" pitchFamily="65" charset="-128"/>
                          <a:ea typeface="標楷體" pitchFamily="65" charset="-128"/>
                          <a:cs typeface="Times New Roman" panose="02020603050405020304" pitchFamily="18" charset="0"/>
                        </a:rPr>
                        <a:t>筏基蓄水槽容量 </a:t>
                      </a:r>
                      <a:r>
                        <a:rPr kumimoji="1" lang="en-US" altLang="zh-TW" sz="1200" b="1" i="0" u="none" strike="noStrike" cap="none" normalizeH="0" baseline="0">
                          <a:ln>
                            <a:noFill/>
                          </a:ln>
                          <a:solidFill>
                            <a:schemeClr val="accent2"/>
                          </a:solidFill>
                          <a:effectLst/>
                          <a:latin typeface="標楷體" pitchFamily="65" charset="-128"/>
                          <a:ea typeface="標楷體" pitchFamily="65" charset="-128"/>
                          <a:cs typeface="Times New Roman" panose="02020603050405020304" pitchFamily="18" charset="0"/>
                        </a:rPr>
                        <a:t>(</a:t>
                      </a:r>
                      <a:r>
                        <a:rPr kumimoji="1" lang="zh-TW" altLang="en-US" sz="1200" b="1" i="0" u="none" strike="noStrike" cap="none" normalizeH="0" baseline="0">
                          <a:ln>
                            <a:noFill/>
                          </a:ln>
                          <a:solidFill>
                            <a:schemeClr val="accent2"/>
                          </a:solidFill>
                          <a:effectLst/>
                          <a:latin typeface="標楷體" pitchFamily="65" charset="-128"/>
                          <a:ea typeface="標楷體" pitchFamily="65" charset="-128"/>
                          <a:cs typeface="Times New Roman" panose="02020603050405020304" pitchFamily="18" charset="0"/>
                        </a:rPr>
                        <a:t>噸</a:t>
                      </a:r>
                      <a:r>
                        <a:rPr kumimoji="1" lang="en-US" altLang="zh-TW" sz="1200" b="1" i="0" u="none" strike="noStrike" cap="none" normalizeH="0" baseline="0">
                          <a:ln>
                            <a:noFill/>
                          </a:ln>
                          <a:solidFill>
                            <a:schemeClr val="accent2"/>
                          </a:solidFill>
                          <a:effectLst/>
                          <a:latin typeface="標楷體" pitchFamily="65" charset="-128"/>
                          <a:ea typeface="標楷體" pitchFamily="65" charset="-128"/>
                          <a:cs typeface="Times New Roman" panose="02020603050405020304" pitchFamily="18" charset="0"/>
                        </a:rPr>
                        <a:t>)</a:t>
                      </a:r>
                    </a:p>
                  </a:txBody>
                  <a:tcPr marL="91430" marR="91430"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BEF3"/>
                    </a:solidFill>
                  </a:tcPr>
                </a:tc>
                <a:extLst>
                  <a:ext uri="{0D108BD9-81ED-4DB2-BD59-A6C34878D82A}">
                    <a16:rowId xmlns:a16="http://schemas.microsoft.com/office/drawing/2014/main" val="4074423045"/>
                  </a:ext>
                </a:extLst>
              </a:tr>
              <a:tr h="274638">
                <a:tc>
                  <a:txBody>
                    <a:bodyPr/>
                    <a:lstStyle>
                      <a:lvl1pPr>
                        <a:spcBef>
                          <a:spcPct val="20000"/>
                        </a:spcBef>
                        <a:defRPr sz="2400">
                          <a:solidFill>
                            <a:schemeClr val="tx1"/>
                          </a:solidFill>
                          <a:latin typeface="Arial" panose="020B0604020202020204" pitchFamily="34" charset="0"/>
                          <a:ea typeface="SimSun" panose="02010600030101010101" pitchFamily="2" charset="-122"/>
                        </a:defRPr>
                      </a:lvl1pPr>
                      <a:lvl2pPr marL="742950" indent="-285750">
                        <a:spcBef>
                          <a:spcPct val="20000"/>
                        </a:spcBef>
                        <a:defRPr sz="2000">
                          <a:solidFill>
                            <a:schemeClr val="tx1"/>
                          </a:solidFill>
                          <a:latin typeface="Arial" panose="020B0604020202020204" pitchFamily="34" charset="0"/>
                          <a:ea typeface="SimSun" panose="02010600030101010101" pitchFamily="2" charset="-122"/>
                        </a:defRPr>
                      </a:lvl2pPr>
                      <a:lvl3pPr marL="1143000" indent="-228600">
                        <a:spcBef>
                          <a:spcPct val="20000"/>
                        </a:spcBef>
                        <a:defRPr sz="1900">
                          <a:solidFill>
                            <a:schemeClr val="tx1"/>
                          </a:solidFill>
                          <a:latin typeface="Arial" panose="020B0604020202020204" pitchFamily="34" charset="0"/>
                          <a:ea typeface="SimSun" panose="02010600030101010101" pitchFamily="2" charset="-122"/>
                        </a:defRPr>
                      </a:lvl3pPr>
                      <a:lvl4pPr marL="1600200" indent="-228600">
                        <a:spcBef>
                          <a:spcPct val="20000"/>
                        </a:spcBef>
                        <a:defRPr sz="1500">
                          <a:solidFill>
                            <a:schemeClr val="tx1"/>
                          </a:solidFill>
                          <a:latin typeface="Arial" panose="020B0604020202020204" pitchFamily="34" charset="0"/>
                          <a:ea typeface="SimSun" panose="02010600030101010101" pitchFamily="2" charset="-122"/>
                        </a:defRPr>
                      </a:lvl4pPr>
                      <a:lvl5pPr marL="2057400" indent="-228600">
                        <a:spcBef>
                          <a:spcPct val="20000"/>
                        </a:spcBef>
                        <a:defRPr sz="15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tx1"/>
                          </a:solidFill>
                          <a:effectLst/>
                          <a:latin typeface="Times New Roman" panose="02020603050405020304" pitchFamily="18" charset="0"/>
                          <a:ea typeface="標楷體" pitchFamily="65" charset="-128"/>
                          <a:cs typeface="Times New Roman" panose="02020603050405020304" pitchFamily="18" charset="0"/>
                        </a:rPr>
                        <a:t>外語大樓</a:t>
                      </a:r>
                      <a:endParaRPr kumimoji="1" lang="zh-TW" altLang="en-US" sz="1200" b="1" i="0" u="none" strike="noStrike" cap="none" normalizeH="0" baseline="0">
                        <a:ln>
                          <a:noFill/>
                        </a:ln>
                        <a:solidFill>
                          <a:schemeClr val="tx1"/>
                        </a:solidFill>
                        <a:effectLst/>
                        <a:latin typeface="Verdana" panose="020B0604030504040204" pitchFamily="34" charset="0"/>
                        <a:ea typeface="標楷體" pitchFamily="65" charset="-128"/>
                        <a:cs typeface="Times New Roman" panose="02020603050405020304" pitchFamily="18" charset="0"/>
                      </a:endParaRPr>
                    </a:p>
                  </a:txBody>
                  <a:tcPr marL="91430" marR="91430"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BEF3"/>
                    </a:solidFill>
                  </a:tcPr>
                </a:tc>
                <a:tc>
                  <a:txBody>
                    <a:bodyPr/>
                    <a:lstStyle>
                      <a:lvl1pPr>
                        <a:spcBef>
                          <a:spcPct val="20000"/>
                        </a:spcBef>
                        <a:defRPr sz="2400">
                          <a:solidFill>
                            <a:schemeClr val="tx1"/>
                          </a:solidFill>
                          <a:latin typeface="Arial" panose="020B0604020202020204" pitchFamily="34" charset="0"/>
                          <a:ea typeface="SimSun" panose="02010600030101010101" pitchFamily="2" charset="-122"/>
                        </a:defRPr>
                      </a:lvl1pPr>
                      <a:lvl2pPr marL="742950" indent="-285750">
                        <a:spcBef>
                          <a:spcPct val="20000"/>
                        </a:spcBef>
                        <a:defRPr sz="2000">
                          <a:solidFill>
                            <a:schemeClr val="tx1"/>
                          </a:solidFill>
                          <a:latin typeface="Arial" panose="020B0604020202020204" pitchFamily="34" charset="0"/>
                          <a:ea typeface="SimSun" panose="02010600030101010101" pitchFamily="2" charset="-122"/>
                        </a:defRPr>
                      </a:lvl2pPr>
                      <a:lvl3pPr marL="1143000" indent="-228600">
                        <a:spcBef>
                          <a:spcPct val="20000"/>
                        </a:spcBef>
                        <a:defRPr sz="1900">
                          <a:solidFill>
                            <a:schemeClr val="tx1"/>
                          </a:solidFill>
                          <a:latin typeface="Arial" panose="020B0604020202020204" pitchFamily="34" charset="0"/>
                          <a:ea typeface="SimSun" panose="02010600030101010101" pitchFamily="2" charset="-122"/>
                        </a:defRPr>
                      </a:lvl3pPr>
                      <a:lvl4pPr marL="1600200" indent="-228600">
                        <a:spcBef>
                          <a:spcPct val="20000"/>
                        </a:spcBef>
                        <a:defRPr sz="1500">
                          <a:solidFill>
                            <a:schemeClr val="tx1"/>
                          </a:solidFill>
                          <a:latin typeface="Arial" panose="020B0604020202020204" pitchFamily="34" charset="0"/>
                          <a:ea typeface="SimSun" panose="02010600030101010101" pitchFamily="2" charset="-122"/>
                        </a:defRPr>
                      </a:lvl4pPr>
                      <a:lvl5pPr marL="2057400" indent="-228600">
                        <a:spcBef>
                          <a:spcPct val="20000"/>
                        </a:spcBef>
                        <a:defRPr sz="15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ea typeface="新細明體" panose="02020500000000000000" pitchFamily="18" charset="-120"/>
                          <a:cs typeface="Times New Roman" panose="02020603050405020304" pitchFamily="18" charset="0"/>
                        </a:rPr>
                        <a:t>5,208</a:t>
                      </a:r>
                    </a:p>
                  </a:txBody>
                  <a:tcPr marL="91430" marR="91430"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BEF3"/>
                    </a:solidFill>
                  </a:tcPr>
                </a:tc>
                <a:extLst>
                  <a:ext uri="{0D108BD9-81ED-4DB2-BD59-A6C34878D82A}">
                    <a16:rowId xmlns:a16="http://schemas.microsoft.com/office/drawing/2014/main" val="1287494516"/>
                  </a:ext>
                </a:extLst>
              </a:tr>
              <a:tr h="274638">
                <a:tc>
                  <a:txBody>
                    <a:bodyPr/>
                    <a:lstStyle>
                      <a:lvl1pPr>
                        <a:spcBef>
                          <a:spcPct val="20000"/>
                        </a:spcBef>
                        <a:defRPr sz="2400">
                          <a:solidFill>
                            <a:schemeClr val="tx1"/>
                          </a:solidFill>
                          <a:latin typeface="Arial" panose="020B0604020202020204" pitchFamily="34" charset="0"/>
                          <a:ea typeface="SimSun" panose="02010600030101010101" pitchFamily="2" charset="-122"/>
                        </a:defRPr>
                      </a:lvl1pPr>
                      <a:lvl2pPr marL="742950" indent="-285750">
                        <a:spcBef>
                          <a:spcPct val="20000"/>
                        </a:spcBef>
                        <a:defRPr sz="2000">
                          <a:solidFill>
                            <a:schemeClr val="tx1"/>
                          </a:solidFill>
                          <a:latin typeface="Arial" panose="020B0604020202020204" pitchFamily="34" charset="0"/>
                          <a:ea typeface="SimSun" panose="02010600030101010101" pitchFamily="2" charset="-122"/>
                        </a:defRPr>
                      </a:lvl2pPr>
                      <a:lvl3pPr marL="1143000" indent="-228600">
                        <a:spcBef>
                          <a:spcPct val="20000"/>
                        </a:spcBef>
                        <a:defRPr sz="1900">
                          <a:solidFill>
                            <a:schemeClr val="tx1"/>
                          </a:solidFill>
                          <a:latin typeface="Arial" panose="020B0604020202020204" pitchFamily="34" charset="0"/>
                          <a:ea typeface="SimSun" panose="02010600030101010101" pitchFamily="2" charset="-122"/>
                        </a:defRPr>
                      </a:lvl3pPr>
                      <a:lvl4pPr marL="1600200" indent="-228600">
                        <a:spcBef>
                          <a:spcPct val="20000"/>
                        </a:spcBef>
                        <a:defRPr sz="1500">
                          <a:solidFill>
                            <a:schemeClr val="tx1"/>
                          </a:solidFill>
                          <a:latin typeface="Arial" panose="020B0604020202020204" pitchFamily="34" charset="0"/>
                          <a:ea typeface="SimSun" panose="02010600030101010101" pitchFamily="2" charset="-122"/>
                        </a:defRPr>
                      </a:lvl4pPr>
                      <a:lvl5pPr marL="2057400" indent="-228600">
                        <a:spcBef>
                          <a:spcPct val="20000"/>
                        </a:spcBef>
                        <a:defRPr sz="15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tx1"/>
                          </a:solidFill>
                          <a:effectLst/>
                          <a:latin typeface="Times New Roman" panose="02020603050405020304" pitchFamily="18" charset="0"/>
                          <a:ea typeface="標楷體" pitchFamily="65" charset="-128"/>
                          <a:cs typeface="Times New Roman" panose="02020603050405020304" pitchFamily="18" charset="0"/>
                        </a:rPr>
                        <a:t>活動中心</a:t>
                      </a:r>
                      <a:endParaRPr kumimoji="1" lang="zh-TW" altLang="en-US" sz="1200" b="1" i="0" u="none" strike="noStrike" cap="none" normalizeH="0" baseline="0">
                        <a:ln>
                          <a:noFill/>
                        </a:ln>
                        <a:solidFill>
                          <a:schemeClr val="tx1"/>
                        </a:solidFill>
                        <a:effectLst/>
                        <a:latin typeface="Verdana" panose="020B0604030504040204" pitchFamily="34" charset="0"/>
                        <a:ea typeface="標楷體" pitchFamily="65" charset="-128"/>
                        <a:cs typeface="Times New Roman" panose="02020603050405020304" pitchFamily="18" charset="0"/>
                      </a:endParaRPr>
                    </a:p>
                  </a:txBody>
                  <a:tcPr marL="91430" marR="91430"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BEF3"/>
                    </a:solidFill>
                  </a:tcPr>
                </a:tc>
                <a:tc>
                  <a:txBody>
                    <a:bodyPr/>
                    <a:lstStyle>
                      <a:lvl1pPr>
                        <a:spcBef>
                          <a:spcPct val="20000"/>
                        </a:spcBef>
                        <a:defRPr sz="2400">
                          <a:solidFill>
                            <a:schemeClr val="tx1"/>
                          </a:solidFill>
                          <a:latin typeface="Arial" panose="020B0604020202020204" pitchFamily="34" charset="0"/>
                          <a:ea typeface="SimSun" panose="02010600030101010101" pitchFamily="2" charset="-122"/>
                        </a:defRPr>
                      </a:lvl1pPr>
                      <a:lvl2pPr marL="742950" indent="-285750">
                        <a:spcBef>
                          <a:spcPct val="20000"/>
                        </a:spcBef>
                        <a:defRPr sz="2000">
                          <a:solidFill>
                            <a:schemeClr val="tx1"/>
                          </a:solidFill>
                          <a:latin typeface="Arial" panose="020B0604020202020204" pitchFamily="34" charset="0"/>
                          <a:ea typeface="SimSun" panose="02010600030101010101" pitchFamily="2" charset="-122"/>
                        </a:defRPr>
                      </a:lvl2pPr>
                      <a:lvl3pPr marL="1143000" indent="-228600">
                        <a:spcBef>
                          <a:spcPct val="20000"/>
                        </a:spcBef>
                        <a:defRPr sz="1900">
                          <a:solidFill>
                            <a:schemeClr val="tx1"/>
                          </a:solidFill>
                          <a:latin typeface="Arial" panose="020B0604020202020204" pitchFamily="34" charset="0"/>
                          <a:ea typeface="SimSun" panose="02010600030101010101" pitchFamily="2" charset="-122"/>
                        </a:defRPr>
                      </a:lvl3pPr>
                      <a:lvl4pPr marL="1600200" indent="-228600">
                        <a:spcBef>
                          <a:spcPct val="20000"/>
                        </a:spcBef>
                        <a:defRPr sz="1500">
                          <a:solidFill>
                            <a:schemeClr val="tx1"/>
                          </a:solidFill>
                          <a:latin typeface="Arial" panose="020B0604020202020204" pitchFamily="34" charset="0"/>
                          <a:ea typeface="SimSun" panose="02010600030101010101" pitchFamily="2" charset="-122"/>
                        </a:defRPr>
                      </a:lvl4pPr>
                      <a:lvl5pPr marL="2057400" indent="-228600">
                        <a:spcBef>
                          <a:spcPct val="20000"/>
                        </a:spcBef>
                        <a:defRPr sz="15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ea typeface="新細明體" panose="02020500000000000000" pitchFamily="18" charset="-120"/>
                          <a:cs typeface="Times New Roman" panose="02020603050405020304" pitchFamily="18" charset="0"/>
                        </a:rPr>
                        <a:t>2,325</a:t>
                      </a:r>
                    </a:p>
                  </a:txBody>
                  <a:tcPr marL="91430" marR="91430"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BEF3"/>
                    </a:solidFill>
                  </a:tcPr>
                </a:tc>
                <a:extLst>
                  <a:ext uri="{0D108BD9-81ED-4DB2-BD59-A6C34878D82A}">
                    <a16:rowId xmlns:a16="http://schemas.microsoft.com/office/drawing/2014/main" val="2420767670"/>
                  </a:ext>
                </a:extLst>
              </a:tr>
              <a:tr h="274638">
                <a:tc>
                  <a:txBody>
                    <a:bodyPr/>
                    <a:lstStyle>
                      <a:lvl1pPr>
                        <a:spcBef>
                          <a:spcPct val="20000"/>
                        </a:spcBef>
                        <a:defRPr sz="2400">
                          <a:solidFill>
                            <a:schemeClr val="tx1"/>
                          </a:solidFill>
                          <a:latin typeface="Arial" panose="020B0604020202020204" pitchFamily="34" charset="0"/>
                          <a:ea typeface="SimSun" panose="02010600030101010101" pitchFamily="2" charset="-122"/>
                        </a:defRPr>
                      </a:lvl1pPr>
                      <a:lvl2pPr marL="742950" indent="-285750">
                        <a:spcBef>
                          <a:spcPct val="20000"/>
                        </a:spcBef>
                        <a:defRPr sz="2000">
                          <a:solidFill>
                            <a:schemeClr val="tx1"/>
                          </a:solidFill>
                          <a:latin typeface="Arial" panose="020B0604020202020204" pitchFamily="34" charset="0"/>
                          <a:ea typeface="SimSun" panose="02010600030101010101" pitchFamily="2" charset="-122"/>
                        </a:defRPr>
                      </a:lvl2pPr>
                      <a:lvl3pPr marL="1143000" indent="-228600">
                        <a:spcBef>
                          <a:spcPct val="20000"/>
                        </a:spcBef>
                        <a:defRPr sz="1900">
                          <a:solidFill>
                            <a:schemeClr val="tx1"/>
                          </a:solidFill>
                          <a:latin typeface="Arial" panose="020B0604020202020204" pitchFamily="34" charset="0"/>
                          <a:ea typeface="SimSun" panose="02010600030101010101" pitchFamily="2" charset="-122"/>
                        </a:defRPr>
                      </a:lvl3pPr>
                      <a:lvl4pPr marL="1600200" indent="-228600">
                        <a:spcBef>
                          <a:spcPct val="20000"/>
                        </a:spcBef>
                        <a:defRPr sz="1500">
                          <a:solidFill>
                            <a:schemeClr val="tx1"/>
                          </a:solidFill>
                          <a:latin typeface="Arial" panose="020B0604020202020204" pitchFamily="34" charset="0"/>
                          <a:ea typeface="SimSun" panose="02010600030101010101" pitchFamily="2" charset="-122"/>
                        </a:defRPr>
                      </a:lvl4pPr>
                      <a:lvl5pPr marL="2057400" indent="-228600">
                        <a:spcBef>
                          <a:spcPct val="20000"/>
                        </a:spcBef>
                        <a:defRPr sz="15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tx1"/>
                          </a:solidFill>
                          <a:effectLst/>
                          <a:latin typeface="Times New Roman" panose="02020603050405020304" pitchFamily="18" charset="0"/>
                          <a:ea typeface="標楷體" pitchFamily="65" charset="-128"/>
                          <a:cs typeface="Times New Roman" panose="02020603050405020304" pitchFamily="18" charset="0"/>
                        </a:rPr>
                        <a:t>產學大樓</a:t>
                      </a:r>
                      <a:endParaRPr kumimoji="1" lang="zh-TW" altLang="en-US" sz="1200" b="1" i="0" u="none" strike="noStrike" cap="none" normalizeH="0" baseline="0">
                        <a:ln>
                          <a:noFill/>
                        </a:ln>
                        <a:solidFill>
                          <a:schemeClr val="tx1"/>
                        </a:solidFill>
                        <a:effectLst/>
                        <a:latin typeface="Verdana" panose="020B0604030504040204" pitchFamily="34" charset="0"/>
                        <a:ea typeface="標楷體" pitchFamily="65" charset="-128"/>
                        <a:cs typeface="Times New Roman" panose="02020603050405020304" pitchFamily="18" charset="0"/>
                      </a:endParaRPr>
                    </a:p>
                  </a:txBody>
                  <a:tcPr marL="91430" marR="91430"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BEF3"/>
                    </a:solidFill>
                  </a:tcPr>
                </a:tc>
                <a:tc>
                  <a:txBody>
                    <a:bodyPr/>
                    <a:lstStyle>
                      <a:lvl1pPr>
                        <a:spcBef>
                          <a:spcPct val="20000"/>
                        </a:spcBef>
                        <a:defRPr sz="2400">
                          <a:solidFill>
                            <a:schemeClr val="tx1"/>
                          </a:solidFill>
                          <a:latin typeface="Arial" panose="020B0604020202020204" pitchFamily="34" charset="0"/>
                          <a:ea typeface="SimSun" panose="02010600030101010101" pitchFamily="2" charset="-122"/>
                        </a:defRPr>
                      </a:lvl1pPr>
                      <a:lvl2pPr marL="742950" indent="-285750">
                        <a:spcBef>
                          <a:spcPct val="20000"/>
                        </a:spcBef>
                        <a:defRPr sz="2000">
                          <a:solidFill>
                            <a:schemeClr val="tx1"/>
                          </a:solidFill>
                          <a:latin typeface="Arial" panose="020B0604020202020204" pitchFamily="34" charset="0"/>
                          <a:ea typeface="SimSun" panose="02010600030101010101" pitchFamily="2" charset="-122"/>
                        </a:defRPr>
                      </a:lvl2pPr>
                      <a:lvl3pPr marL="1143000" indent="-228600">
                        <a:spcBef>
                          <a:spcPct val="20000"/>
                        </a:spcBef>
                        <a:defRPr sz="1900">
                          <a:solidFill>
                            <a:schemeClr val="tx1"/>
                          </a:solidFill>
                          <a:latin typeface="Arial" panose="020B0604020202020204" pitchFamily="34" charset="0"/>
                          <a:ea typeface="SimSun" panose="02010600030101010101" pitchFamily="2" charset="-122"/>
                        </a:defRPr>
                      </a:lvl3pPr>
                      <a:lvl4pPr marL="1600200" indent="-228600">
                        <a:spcBef>
                          <a:spcPct val="20000"/>
                        </a:spcBef>
                        <a:defRPr sz="1500">
                          <a:solidFill>
                            <a:schemeClr val="tx1"/>
                          </a:solidFill>
                          <a:latin typeface="Arial" panose="020B0604020202020204" pitchFamily="34" charset="0"/>
                          <a:ea typeface="SimSun" panose="02010600030101010101" pitchFamily="2" charset="-122"/>
                        </a:defRPr>
                      </a:lvl4pPr>
                      <a:lvl5pPr marL="2057400" indent="-228600">
                        <a:spcBef>
                          <a:spcPct val="20000"/>
                        </a:spcBef>
                        <a:defRPr sz="15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ea typeface="新細明體" panose="02020500000000000000" pitchFamily="18" charset="-120"/>
                          <a:cs typeface="Times New Roman" panose="02020603050405020304" pitchFamily="18" charset="0"/>
                        </a:rPr>
                        <a:t>3,640</a:t>
                      </a:r>
                    </a:p>
                  </a:txBody>
                  <a:tcPr marL="91430" marR="91430"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BEF3"/>
                    </a:solidFill>
                  </a:tcPr>
                </a:tc>
                <a:extLst>
                  <a:ext uri="{0D108BD9-81ED-4DB2-BD59-A6C34878D82A}">
                    <a16:rowId xmlns:a16="http://schemas.microsoft.com/office/drawing/2014/main" val="1734886506"/>
                  </a:ext>
                </a:extLst>
              </a:tr>
              <a:tr h="274638">
                <a:tc>
                  <a:txBody>
                    <a:bodyPr/>
                    <a:lstStyle>
                      <a:lvl1pPr>
                        <a:spcBef>
                          <a:spcPct val="20000"/>
                        </a:spcBef>
                        <a:defRPr sz="2400">
                          <a:solidFill>
                            <a:schemeClr val="tx1"/>
                          </a:solidFill>
                          <a:latin typeface="Arial" panose="020B0604020202020204" pitchFamily="34" charset="0"/>
                          <a:ea typeface="SimSun" panose="02010600030101010101" pitchFamily="2" charset="-122"/>
                        </a:defRPr>
                      </a:lvl1pPr>
                      <a:lvl2pPr marL="742950" indent="-285750">
                        <a:spcBef>
                          <a:spcPct val="20000"/>
                        </a:spcBef>
                        <a:defRPr sz="2000">
                          <a:solidFill>
                            <a:schemeClr val="tx1"/>
                          </a:solidFill>
                          <a:latin typeface="Arial" panose="020B0604020202020204" pitchFamily="34" charset="0"/>
                          <a:ea typeface="SimSun" panose="02010600030101010101" pitchFamily="2" charset="-122"/>
                        </a:defRPr>
                      </a:lvl2pPr>
                      <a:lvl3pPr marL="1143000" indent="-228600">
                        <a:spcBef>
                          <a:spcPct val="20000"/>
                        </a:spcBef>
                        <a:defRPr sz="1900">
                          <a:solidFill>
                            <a:schemeClr val="tx1"/>
                          </a:solidFill>
                          <a:latin typeface="Arial" panose="020B0604020202020204" pitchFamily="34" charset="0"/>
                          <a:ea typeface="SimSun" panose="02010600030101010101" pitchFamily="2" charset="-122"/>
                        </a:defRPr>
                      </a:lvl3pPr>
                      <a:lvl4pPr marL="1600200" indent="-228600">
                        <a:spcBef>
                          <a:spcPct val="20000"/>
                        </a:spcBef>
                        <a:defRPr sz="1500">
                          <a:solidFill>
                            <a:schemeClr val="tx1"/>
                          </a:solidFill>
                          <a:latin typeface="Arial" panose="020B0604020202020204" pitchFamily="34" charset="0"/>
                          <a:ea typeface="SimSun" panose="02010600030101010101" pitchFamily="2" charset="-122"/>
                        </a:defRPr>
                      </a:lvl4pPr>
                      <a:lvl5pPr marL="2057400" indent="-228600">
                        <a:spcBef>
                          <a:spcPct val="20000"/>
                        </a:spcBef>
                        <a:defRPr sz="15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tx1"/>
                          </a:solidFill>
                          <a:effectLst/>
                          <a:latin typeface="Verdana" panose="020B0604030504040204" pitchFamily="34" charset="0"/>
                          <a:ea typeface="標楷體" pitchFamily="65" charset="-128"/>
                          <a:cs typeface="Times New Roman" panose="02020603050405020304" pitchFamily="18" charset="0"/>
                        </a:rPr>
                        <a:t>體育館</a:t>
                      </a:r>
                    </a:p>
                  </a:txBody>
                  <a:tcPr marL="91430" marR="91430"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BEF3"/>
                    </a:solidFill>
                  </a:tcPr>
                </a:tc>
                <a:tc>
                  <a:txBody>
                    <a:bodyPr/>
                    <a:lstStyle>
                      <a:lvl1pPr>
                        <a:spcBef>
                          <a:spcPct val="20000"/>
                        </a:spcBef>
                        <a:defRPr sz="2400">
                          <a:solidFill>
                            <a:schemeClr val="tx1"/>
                          </a:solidFill>
                          <a:latin typeface="Arial" panose="020B0604020202020204" pitchFamily="34" charset="0"/>
                          <a:ea typeface="SimSun" panose="02010600030101010101" pitchFamily="2" charset="-122"/>
                        </a:defRPr>
                      </a:lvl1pPr>
                      <a:lvl2pPr marL="742950" indent="-285750">
                        <a:spcBef>
                          <a:spcPct val="20000"/>
                        </a:spcBef>
                        <a:defRPr sz="2000">
                          <a:solidFill>
                            <a:schemeClr val="tx1"/>
                          </a:solidFill>
                          <a:latin typeface="Arial" panose="020B0604020202020204" pitchFamily="34" charset="0"/>
                          <a:ea typeface="SimSun" panose="02010600030101010101" pitchFamily="2" charset="-122"/>
                        </a:defRPr>
                      </a:lvl2pPr>
                      <a:lvl3pPr marL="1143000" indent="-228600">
                        <a:spcBef>
                          <a:spcPct val="20000"/>
                        </a:spcBef>
                        <a:defRPr sz="1900">
                          <a:solidFill>
                            <a:schemeClr val="tx1"/>
                          </a:solidFill>
                          <a:latin typeface="Arial" panose="020B0604020202020204" pitchFamily="34" charset="0"/>
                          <a:ea typeface="SimSun" panose="02010600030101010101" pitchFamily="2" charset="-122"/>
                        </a:defRPr>
                      </a:lvl3pPr>
                      <a:lvl4pPr marL="1600200" indent="-228600">
                        <a:spcBef>
                          <a:spcPct val="20000"/>
                        </a:spcBef>
                        <a:defRPr sz="1500">
                          <a:solidFill>
                            <a:schemeClr val="tx1"/>
                          </a:solidFill>
                          <a:latin typeface="Arial" panose="020B0604020202020204" pitchFamily="34" charset="0"/>
                          <a:ea typeface="SimSun" panose="02010600030101010101" pitchFamily="2" charset="-122"/>
                        </a:defRPr>
                      </a:lvl4pPr>
                      <a:lvl5pPr marL="2057400" indent="-228600">
                        <a:spcBef>
                          <a:spcPct val="20000"/>
                        </a:spcBef>
                        <a:defRPr sz="15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ea typeface="新細明體" panose="02020500000000000000" pitchFamily="18" charset="-120"/>
                          <a:cs typeface="Times New Roman" panose="02020603050405020304" pitchFamily="18" charset="0"/>
                        </a:rPr>
                        <a:t>72</a:t>
                      </a:r>
                    </a:p>
                  </a:txBody>
                  <a:tcPr marL="91430" marR="91430"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BEF3"/>
                    </a:solidFill>
                  </a:tcPr>
                </a:tc>
                <a:extLst>
                  <a:ext uri="{0D108BD9-81ED-4DB2-BD59-A6C34878D82A}">
                    <a16:rowId xmlns:a16="http://schemas.microsoft.com/office/drawing/2014/main" val="1993117268"/>
                  </a:ext>
                </a:extLst>
              </a:tr>
              <a:tr h="274638">
                <a:tc>
                  <a:txBody>
                    <a:bodyPr/>
                    <a:lstStyle>
                      <a:lvl1pPr>
                        <a:spcBef>
                          <a:spcPct val="20000"/>
                        </a:spcBef>
                        <a:defRPr sz="2400">
                          <a:solidFill>
                            <a:schemeClr val="tx1"/>
                          </a:solidFill>
                          <a:latin typeface="Arial" panose="020B0604020202020204" pitchFamily="34" charset="0"/>
                          <a:ea typeface="SimSun" panose="02010600030101010101" pitchFamily="2" charset="-122"/>
                        </a:defRPr>
                      </a:lvl1pPr>
                      <a:lvl2pPr marL="742950" indent="-285750">
                        <a:spcBef>
                          <a:spcPct val="20000"/>
                        </a:spcBef>
                        <a:defRPr sz="2000">
                          <a:solidFill>
                            <a:schemeClr val="tx1"/>
                          </a:solidFill>
                          <a:latin typeface="Arial" panose="020B0604020202020204" pitchFamily="34" charset="0"/>
                          <a:ea typeface="SimSun" panose="02010600030101010101" pitchFamily="2" charset="-122"/>
                        </a:defRPr>
                      </a:lvl2pPr>
                      <a:lvl3pPr marL="1143000" indent="-228600">
                        <a:spcBef>
                          <a:spcPct val="20000"/>
                        </a:spcBef>
                        <a:defRPr sz="1900">
                          <a:solidFill>
                            <a:schemeClr val="tx1"/>
                          </a:solidFill>
                          <a:latin typeface="Arial" panose="020B0604020202020204" pitchFamily="34" charset="0"/>
                          <a:ea typeface="SimSun" panose="02010600030101010101" pitchFamily="2" charset="-122"/>
                        </a:defRPr>
                      </a:lvl3pPr>
                      <a:lvl4pPr marL="1600200" indent="-228600">
                        <a:spcBef>
                          <a:spcPct val="20000"/>
                        </a:spcBef>
                        <a:defRPr sz="1500">
                          <a:solidFill>
                            <a:schemeClr val="tx1"/>
                          </a:solidFill>
                          <a:latin typeface="Arial" panose="020B0604020202020204" pitchFamily="34" charset="0"/>
                          <a:ea typeface="SimSun" panose="02010600030101010101" pitchFamily="2" charset="-122"/>
                        </a:defRPr>
                      </a:lvl4pPr>
                      <a:lvl5pPr marL="2057400" indent="-228600">
                        <a:spcBef>
                          <a:spcPct val="20000"/>
                        </a:spcBef>
                        <a:defRPr sz="15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tx1"/>
                          </a:solidFill>
                          <a:effectLst/>
                          <a:latin typeface="Times New Roman" panose="02020603050405020304" pitchFamily="18" charset="0"/>
                          <a:ea typeface="標楷體" pitchFamily="65" charset="-128"/>
                          <a:cs typeface="Times New Roman" panose="02020603050405020304" pitchFamily="18" charset="0"/>
                        </a:rPr>
                        <a:t>合計</a:t>
                      </a:r>
                      <a:endParaRPr kumimoji="1" lang="zh-TW" altLang="en-US" sz="1200" b="1" i="0" u="none" strike="noStrike" cap="none" normalizeH="0" baseline="0">
                        <a:ln>
                          <a:noFill/>
                        </a:ln>
                        <a:solidFill>
                          <a:schemeClr val="tx1"/>
                        </a:solidFill>
                        <a:effectLst/>
                        <a:latin typeface="Verdana" panose="020B0604030504040204" pitchFamily="34" charset="0"/>
                        <a:ea typeface="標楷體" pitchFamily="65" charset="-128"/>
                        <a:cs typeface="Times New Roman" panose="02020603050405020304" pitchFamily="18" charset="0"/>
                      </a:endParaRPr>
                    </a:p>
                  </a:txBody>
                  <a:tcPr marL="91430" marR="91430"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BEF3"/>
                    </a:solidFill>
                  </a:tcPr>
                </a:tc>
                <a:tc>
                  <a:txBody>
                    <a:bodyPr/>
                    <a:lstStyle>
                      <a:lvl1pPr>
                        <a:spcBef>
                          <a:spcPct val="20000"/>
                        </a:spcBef>
                        <a:defRPr sz="2400">
                          <a:solidFill>
                            <a:schemeClr val="tx1"/>
                          </a:solidFill>
                          <a:latin typeface="Arial" panose="020B0604020202020204" pitchFamily="34" charset="0"/>
                          <a:ea typeface="SimSun" panose="02010600030101010101" pitchFamily="2" charset="-122"/>
                        </a:defRPr>
                      </a:lvl1pPr>
                      <a:lvl2pPr marL="742950" indent="-285750">
                        <a:spcBef>
                          <a:spcPct val="20000"/>
                        </a:spcBef>
                        <a:defRPr sz="2000">
                          <a:solidFill>
                            <a:schemeClr val="tx1"/>
                          </a:solidFill>
                          <a:latin typeface="Arial" panose="020B0604020202020204" pitchFamily="34" charset="0"/>
                          <a:ea typeface="SimSun" panose="02010600030101010101" pitchFamily="2" charset="-122"/>
                        </a:defRPr>
                      </a:lvl2pPr>
                      <a:lvl3pPr marL="1143000" indent="-228600">
                        <a:spcBef>
                          <a:spcPct val="20000"/>
                        </a:spcBef>
                        <a:defRPr sz="1900">
                          <a:solidFill>
                            <a:schemeClr val="tx1"/>
                          </a:solidFill>
                          <a:latin typeface="Arial" panose="020B0604020202020204" pitchFamily="34" charset="0"/>
                          <a:ea typeface="SimSun" panose="02010600030101010101" pitchFamily="2" charset="-122"/>
                        </a:defRPr>
                      </a:lvl3pPr>
                      <a:lvl4pPr marL="1600200" indent="-228600">
                        <a:spcBef>
                          <a:spcPct val="20000"/>
                        </a:spcBef>
                        <a:defRPr sz="1500">
                          <a:solidFill>
                            <a:schemeClr val="tx1"/>
                          </a:solidFill>
                          <a:latin typeface="Arial" panose="020B0604020202020204" pitchFamily="34" charset="0"/>
                          <a:ea typeface="SimSun" panose="02010600030101010101" pitchFamily="2" charset="-122"/>
                        </a:defRPr>
                      </a:lvl4pPr>
                      <a:lvl5pPr marL="2057400" indent="-228600">
                        <a:spcBef>
                          <a:spcPct val="20000"/>
                        </a:spcBef>
                        <a:defRPr sz="15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defRPr sz="1500">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a:ln>
                            <a:noFill/>
                          </a:ln>
                          <a:solidFill>
                            <a:srgbClr val="FF3300"/>
                          </a:solidFill>
                          <a:effectLst>
                            <a:outerShdw blurRad="38100" dist="38100" dir="2700000" algn="tl">
                              <a:srgbClr val="000000"/>
                            </a:outerShdw>
                          </a:effectLst>
                          <a:latin typeface="Arial" panose="020B0604020202020204" pitchFamily="34" charset="0"/>
                          <a:ea typeface="新細明體" panose="02020500000000000000" pitchFamily="18" charset="-120"/>
                          <a:cs typeface="Times New Roman" panose="02020603050405020304" pitchFamily="18" charset="0"/>
                        </a:rPr>
                        <a:t>11,254</a:t>
                      </a:r>
                    </a:p>
                  </a:txBody>
                  <a:tcPr marL="91430" marR="91430"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BEF3"/>
                    </a:solidFill>
                  </a:tcPr>
                </a:tc>
                <a:extLst>
                  <a:ext uri="{0D108BD9-81ED-4DB2-BD59-A6C34878D82A}">
                    <a16:rowId xmlns:a16="http://schemas.microsoft.com/office/drawing/2014/main" val="2469236434"/>
                  </a:ext>
                </a:extLst>
              </a:tr>
            </a:tbl>
          </a:graphicData>
        </a:graphic>
      </p:graphicFrame>
      <p:pic>
        <p:nvPicPr>
          <p:cNvPr id="27679" name="圖片 14">
            <a:extLst>
              <a:ext uri="{FF2B5EF4-FFF2-40B4-BE49-F238E27FC236}">
                <a16:creationId xmlns:a16="http://schemas.microsoft.com/office/drawing/2014/main" id="{ADCC30F6-DCD8-46A5-B9D9-CC75000DABF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5413" y="33338"/>
            <a:ext cx="5000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a:extLst>
              <a:ext uri="{FF2B5EF4-FFF2-40B4-BE49-F238E27FC236}">
                <a16:creationId xmlns:a16="http://schemas.microsoft.com/office/drawing/2014/main" id="{F9911072-B725-4785-9E9B-A958983FC2CC}"/>
              </a:ext>
            </a:extLst>
          </p:cNvPr>
          <p:cNvSpPr>
            <a:spLocks noGrp="1"/>
          </p:cNvSpPr>
          <p:nvPr>
            <p:ph type="title"/>
          </p:nvPr>
        </p:nvSpPr>
        <p:spPr/>
        <p:txBody>
          <a:bodyPr/>
          <a:lstStyle/>
          <a:p>
            <a:r>
              <a:rPr lang="en-US" altLang="zh-TW" sz="3200" b="1">
                <a:solidFill>
                  <a:srgbClr val="FFFF00"/>
                </a:solidFill>
              </a:rPr>
              <a:t>Spring Water Reclaim</a:t>
            </a:r>
            <a:endParaRPr lang="zh-TW" altLang="en-US" sz="3200" b="1">
              <a:solidFill>
                <a:srgbClr val="FFFF00"/>
              </a:solidFill>
            </a:endParaRPr>
          </a:p>
        </p:txBody>
      </p:sp>
      <p:sp>
        <p:nvSpPr>
          <p:cNvPr id="28675" name="內容版面配置區 2">
            <a:extLst>
              <a:ext uri="{FF2B5EF4-FFF2-40B4-BE49-F238E27FC236}">
                <a16:creationId xmlns:a16="http://schemas.microsoft.com/office/drawing/2014/main" id="{E22F172F-B86A-4564-9096-F49309F26F01}"/>
              </a:ext>
            </a:extLst>
          </p:cNvPr>
          <p:cNvSpPr>
            <a:spLocks noGrp="1"/>
          </p:cNvSpPr>
          <p:nvPr>
            <p:ph idx="1"/>
          </p:nvPr>
        </p:nvSpPr>
        <p:spPr/>
        <p:txBody>
          <a:bodyPr/>
          <a:lstStyle/>
          <a:p>
            <a:r>
              <a:rPr lang="en-US" altLang="zh-TW">
                <a:solidFill>
                  <a:srgbClr val="0000FF"/>
                </a:solidFill>
              </a:rPr>
              <a:t>Eco rebuild (wetland)</a:t>
            </a:r>
          </a:p>
          <a:p>
            <a:r>
              <a:rPr lang="en-US" altLang="zh-TW">
                <a:solidFill>
                  <a:srgbClr val="0000FF"/>
                </a:solidFill>
              </a:rPr>
              <a:t>Landscape</a:t>
            </a:r>
          </a:p>
          <a:p>
            <a:r>
              <a:rPr lang="en-US" altLang="zh-TW">
                <a:solidFill>
                  <a:srgbClr val="0000FF"/>
                </a:solidFill>
              </a:rPr>
              <a:t>Lawn Watering</a:t>
            </a:r>
            <a:endParaRPr lang="zh-TW" altLang="en-US">
              <a:solidFill>
                <a:srgbClr val="0000FF"/>
              </a:solidFill>
            </a:endParaRPr>
          </a:p>
        </p:txBody>
      </p:sp>
      <p:sp>
        <p:nvSpPr>
          <p:cNvPr id="28676" name="投影片編號版面配置區 3">
            <a:extLst>
              <a:ext uri="{FF2B5EF4-FFF2-40B4-BE49-F238E27FC236}">
                <a16:creationId xmlns:a16="http://schemas.microsoft.com/office/drawing/2014/main" id="{DF36F21D-709D-408C-97FC-A1875BCD4C9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fld id="{58753497-65E1-4459-8458-B96B7E86F319}" type="slidenum">
              <a:rPr lang="zh-TW" altLang="zh-TW" smtClean="0"/>
              <a:pPr/>
              <a:t>11</a:t>
            </a:fld>
            <a:endParaRPr lang="zh-TW" altLang="zh-TW"/>
          </a:p>
        </p:txBody>
      </p:sp>
      <p:pic>
        <p:nvPicPr>
          <p:cNvPr id="28677" name="Picture 2" descr="https://tse3.mm.bing.net/th?id=OIP.PF6fPo5Ywij8GQpMBD_3uAEsCu&amp;pid=15.1&amp;P=0&amp;w=337&amp;h=197">
            <a:extLst>
              <a:ext uri="{FF2B5EF4-FFF2-40B4-BE49-F238E27FC236}">
                <a16:creationId xmlns:a16="http://schemas.microsoft.com/office/drawing/2014/main" id="{CF814653-331A-480A-8E6B-02B629C0E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663" y="1087438"/>
            <a:ext cx="28575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a:extLst>
              <a:ext uri="{FF2B5EF4-FFF2-40B4-BE49-F238E27FC236}">
                <a16:creationId xmlns:a16="http://schemas.microsoft.com/office/drawing/2014/main" id="{9BC6348B-2100-44C1-9839-0CCAF6CB77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450" y="1230313"/>
            <a:ext cx="1627188"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6" descr="P6010011">
            <a:extLst>
              <a:ext uri="{FF2B5EF4-FFF2-40B4-BE49-F238E27FC236}">
                <a16:creationId xmlns:a16="http://schemas.microsoft.com/office/drawing/2014/main" id="{80A4C664-B7B2-4A5E-9F64-62D650E2C2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2663" y="2859088"/>
            <a:ext cx="2981325"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80" name="Object 3">
            <a:extLst>
              <a:ext uri="{FF2B5EF4-FFF2-40B4-BE49-F238E27FC236}">
                <a16:creationId xmlns:a16="http://schemas.microsoft.com/office/drawing/2014/main" id="{6A898310-87C6-4A99-A77D-69F85D4C2217}"/>
              </a:ext>
            </a:extLst>
          </p:cNvPr>
          <p:cNvGraphicFramePr>
            <a:graphicFrameLocks noChangeAspect="1"/>
          </p:cNvGraphicFramePr>
          <p:nvPr/>
        </p:nvGraphicFramePr>
        <p:xfrm>
          <a:off x="8910638" y="53975"/>
          <a:ext cx="349250" cy="327025"/>
        </p:xfrm>
        <a:graphic>
          <a:graphicData uri="http://schemas.openxmlformats.org/presentationml/2006/ole">
            <mc:AlternateContent xmlns:mc="http://schemas.openxmlformats.org/markup-compatibility/2006">
              <mc:Choice xmlns:v="urn:schemas-microsoft-com:vml" Requires="v">
                <p:oleObj spid="_x0000_s28682" r:id="rId6" imgW="1077616" imgH="1010861" progId="PBrush">
                  <p:embed/>
                </p:oleObj>
              </mc:Choice>
              <mc:Fallback>
                <p:oleObj r:id="rId6" imgW="1077616" imgH="1010861" progId="PBrush">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0638" y="53975"/>
                        <a:ext cx="34925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8681" name="圖片 14">
            <a:extLst>
              <a:ext uri="{FF2B5EF4-FFF2-40B4-BE49-F238E27FC236}">
                <a16:creationId xmlns:a16="http://schemas.microsoft.com/office/drawing/2014/main" id="{BB98B97C-503E-4572-AB4F-7AA3E4BD6A1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5413" y="33338"/>
            <a:ext cx="5000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編號版面配置區 5">
            <a:extLst>
              <a:ext uri="{FF2B5EF4-FFF2-40B4-BE49-F238E27FC236}">
                <a16:creationId xmlns:a16="http://schemas.microsoft.com/office/drawing/2014/main" id="{812E1602-0F9A-40B8-9C66-1FF461CE16A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a:spcBef>
                <a:spcPct val="0"/>
              </a:spcBef>
              <a:buFontTx/>
              <a:buNone/>
            </a:pPr>
            <a:fld id="{76543F2A-55D8-4A59-8A32-351F3D49207F}" type="slidenum">
              <a:rPr lang="zh-TW" altLang="zh-TW" sz="1200" smtClean="0">
                <a:ea typeface="新細明體" panose="02020500000000000000" pitchFamily="18" charset="-120"/>
              </a:rPr>
              <a:pPr>
                <a:spcBef>
                  <a:spcPct val="0"/>
                </a:spcBef>
                <a:buFontTx/>
                <a:buNone/>
              </a:pPr>
              <a:t>12</a:t>
            </a:fld>
            <a:endParaRPr lang="zh-TW" altLang="zh-TW" sz="1200">
              <a:ea typeface="新細明體" panose="02020500000000000000" pitchFamily="18" charset="-120"/>
            </a:endParaRPr>
          </a:p>
        </p:txBody>
      </p:sp>
      <p:sp>
        <p:nvSpPr>
          <p:cNvPr id="29699" name="Rectangle 2">
            <a:extLst>
              <a:ext uri="{FF2B5EF4-FFF2-40B4-BE49-F238E27FC236}">
                <a16:creationId xmlns:a16="http://schemas.microsoft.com/office/drawing/2014/main" id="{8A62E11F-DA08-488B-8A0A-F24996DA5676}"/>
              </a:ext>
            </a:extLst>
          </p:cNvPr>
          <p:cNvSpPr>
            <a:spLocks noChangeArrowheads="1"/>
          </p:cNvSpPr>
          <p:nvPr>
            <p:ph type="title"/>
          </p:nvPr>
        </p:nvSpPr>
        <p:spPr/>
        <p:txBody>
          <a:bodyPr/>
          <a:lstStyle/>
          <a:p>
            <a:pPr eaLnBrk="1" hangingPunct="1"/>
            <a:r>
              <a:rPr lang="zh-TW" altLang="zh-TW" sz="3200" b="1">
                <a:solidFill>
                  <a:srgbClr val="FFFF00"/>
                </a:solidFill>
              </a:rPr>
              <a:t>Accomplishment of</a:t>
            </a:r>
            <a:r>
              <a:rPr lang="zh-TW" altLang="zh-TW" sz="3200" b="1">
                <a:solidFill>
                  <a:srgbClr val="FFFF00"/>
                </a:solidFill>
                <a:ea typeface="新細明體" panose="02020500000000000000" pitchFamily="18" charset="-120"/>
              </a:rPr>
              <a:t> Waste Management</a:t>
            </a:r>
            <a:endParaRPr lang="zh-TW" altLang="zh-TW" sz="3200" b="1">
              <a:solidFill>
                <a:srgbClr val="FFFF00"/>
              </a:solidFill>
            </a:endParaRPr>
          </a:p>
        </p:txBody>
      </p:sp>
      <p:graphicFrame>
        <p:nvGraphicFramePr>
          <p:cNvPr id="29700" name="Object 3">
            <a:extLst>
              <a:ext uri="{FF2B5EF4-FFF2-40B4-BE49-F238E27FC236}">
                <a16:creationId xmlns:a16="http://schemas.microsoft.com/office/drawing/2014/main" id="{334325D0-8DF1-4F8A-9B1B-D0C2138DFA38}"/>
              </a:ext>
            </a:extLst>
          </p:cNvPr>
          <p:cNvGraphicFramePr>
            <a:graphicFrameLocks noChangeAspect="1"/>
          </p:cNvGraphicFramePr>
          <p:nvPr>
            <p:ph idx="1"/>
          </p:nvPr>
        </p:nvGraphicFramePr>
        <p:xfrm>
          <a:off x="8910638" y="53975"/>
          <a:ext cx="349250" cy="327025"/>
        </p:xfrm>
        <a:graphic>
          <a:graphicData uri="http://schemas.openxmlformats.org/presentationml/2006/ole">
            <mc:AlternateContent xmlns:mc="http://schemas.openxmlformats.org/markup-compatibility/2006">
              <mc:Choice xmlns:v="urn:schemas-microsoft-com:vml" Requires="v">
                <p:oleObj spid="_x0000_s29735" r:id="rId4" imgW="1077616" imgH="1010861" progId="PBrush">
                  <p:embed/>
                </p:oleObj>
              </mc:Choice>
              <mc:Fallback>
                <p:oleObj r:id="rId4" imgW="1077616" imgH="1010861"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0638" y="53975"/>
                        <a:ext cx="34925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1" name="Group 5">
            <a:extLst>
              <a:ext uri="{FF2B5EF4-FFF2-40B4-BE49-F238E27FC236}">
                <a16:creationId xmlns:a16="http://schemas.microsoft.com/office/drawing/2014/main" id="{86C932AA-A931-44AF-8B7D-D00D6875C0FA}"/>
              </a:ext>
            </a:extLst>
          </p:cNvPr>
          <p:cNvGraphicFramePr>
            <a:graphicFrameLocks noGrp="1"/>
          </p:cNvGraphicFramePr>
          <p:nvPr/>
        </p:nvGraphicFramePr>
        <p:xfrm>
          <a:off x="701675" y="1277938"/>
          <a:ext cx="7848600" cy="2517775"/>
        </p:xfrm>
        <a:graphic>
          <a:graphicData uri="http://schemas.openxmlformats.org/drawingml/2006/table">
            <a:tbl>
              <a:tblPr/>
              <a:tblGrid>
                <a:gridCol w="3560763">
                  <a:extLst>
                    <a:ext uri="{9D8B030D-6E8A-4147-A177-3AD203B41FA5}">
                      <a16:colId xmlns:a16="http://schemas.microsoft.com/office/drawing/2014/main" val="20000"/>
                    </a:ext>
                  </a:extLst>
                </a:gridCol>
                <a:gridCol w="1430337">
                  <a:extLst>
                    <a:ext uri="{9D8B030D-6E8A-4147-A177-3AD203B41FA5}">
                      <a16:colId xmlns:a16="http://schemas.microsoft.com/office/drawing/2014/main" val="20001"/>
                    </a:ext>
                  </a:extLst>
                </a:gridCol>
                <a:gridCol w="1428750">
                  <a:extLst>
                    <a:ext uri="{9D8B030D-6E8A-4147-A177-3AD203B41FA5}">
                      <a16:colId xmlns:a16="http://schemas.microsoft.com/office/drawing/2014/main" val="20002"/>
                    </a:ext>
                  </a:extLst>
                </a:gridCol>
                <a:gridCol w="1428750">
                  <a:extLst>
                    <a:ext uri="{9D8B030D-6E8A-4147-A177-3AD203B41FA5}">
                      <a16:colId xmlns:a16="http://schemas.microsoft.com/office/drawing/2014/main" val="20003"/>
                    </a:ext>
                  </a:extLst>
                </a:gridCol>
              </a:tblGrid>
              <a:tr h="335242">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Calendar year</a:t>
                      </a:r>
                    </a:p>
                  </a:txBody>
                  <a:tcPr marT="45705" marB="45705"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rPr>
                        <a:t>2014</a:t>
                      </a:r>
                    </a:p>
                  </a:txBody>
                  <a:tcPr marT="45705" marB="45705"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rPr>
                        <a:t>2015</a:t>
                      </a:r>
                    </a:p>
                  </a:txBody>
                  <a:tcPr marT="45705" marB="45705"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rPr>
                        <a:t>2016</a:t>
                      </a:r>
                    </a:p>
                  </a:txBody>
                  <a:tcPr marT="45705" marB="45705"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0"/>
                  </a:ext>
                </a:extLst>
              </a:tr>
              <a:tr h="335242">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rPr>
                        <a:t>Total student/staff</a:t>
                      </a:r>
                    </a:p>
                  </a:txBody>
                  <a:tcPr marT="45705" marB="45705"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12,211</a:t>
                      </a:r>
                    </a:p>
                  </a:txBody>
                  <a:tcPr marT="45705" marB="45705"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12,474</a:t>
                      </a:r>
                    </a:p>
                  </a:txBody>
                  <a:tcPr marT="45705" marB="45705"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12,351</a:t>
                      </a:r>
                    </a:p>
                  </a:txBody>
                  <a:tcPr marT="45705" marB="45705"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3905">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Total amount of  garbage (kg)</a:t>
                      </a:r>
                    </a:p>
                  </a:txBody>
                  <a:tcPr marT="45705" marB="45705"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247,220</a:t>
                      </a:r>
                    </a:p>
                  </a:txBody>
                  <a:tcPr marT="45705" marB="45705"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282,810</a:t>
                      </a:r>
                    </a:p>
                  </a:txBody>
                  <a:tcPr marT="45705" marB="45705"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277,130</a:t>
                      </a:r>
                    </a:p>
                  </a:txBody>
                  <a:tcPr marT="45705" marB="45705"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073">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Average amount of  garbage produced per person (kg/ca)</a:t>
                      </a:r>
                    </a:p>
                  </a:txBody>
                  <a:tcPr marT="45705" marB="45705"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20.25</a:t>
                      </a:r>
                    </a:p>
                  </a:txBody>
                  <a:tcPr marT="45705" marB="45705"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22.67</a:t>
                      </a:r>
                    </a:p>
                  </a:txBody>
                  <a:tcPr marT="45705" marB="45705"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rPr>
                        <a:t>22.44</a:t>
                      </a:r>
                    </a:p>
                  </a:txBody>
                  <a:tcPr marT="45705" marB="45705"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073">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Total amount of recycled garbage (kg)</a:t>
                      </a:r>
                    </a:p>
                  </a:txBody>
                  <a:tcPr marT="45705" marB="45705"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98,871</a:t>
                      </a:r>
                    </a:p>
                  </a:txBody>
                  <a:tcPr marT="45705" marB="45705"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95,324</a:t>
                      </a:r>
                    </a:p>
                  </a:txBody>
                  <a:tcPr marT="45705" marB="45705"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96,763</a:t>
                      </a:r>
                    </a:p>
                  </a:txBody>
                  <a:tcPr marT="45705" marB="45705"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242">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Rate of Recycle</a:t>
                      </a:r>
                    </a:p>
                  </a:txBody>
                  <a:tcPr marT="45705" marB="45705"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39.99%</a:t>
                      </a:r>
                    </a:p>
                  </a:txBody>
                  <a:tcPr marT="45705" marB="45705"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33.71%</a:t>
                      </a:r>
                    </a:p>
                  </a:txBody>
                  <a:tcPr marT="45705" marB="45705"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rPr>
                        <a:t>34.92%</a:t>
                      </a:r>
                      <a:r>
                        <a:rPr kumimoji="0" lang="zh-TW" altLang="zh-TW" sz="1600" b="1" i="0" u="none" strike="noStrike" cap="none" normalizeH="0" baseline="0">
                          <a:ln>
                            <a:noFill/>
                          </a:ln>
                          <a:solidFill>
                            <a:schemeClr val="tx1"/>
                          </a:solidFill>
                          <a:effectLst/>
                          <a:latin typeface="Arial" pitchFamily="34" charset="0"/>
                          <a:ea typeface="新細明體" pitchFamily="18" charset="-120"/>
                          <a:sym typeface="Times New Roman" pitchFamily="18" charset="0"/>
                        </a:rPr>
                        <a:t>*</a:t>
                      </a:r>
                      <a:endParaRPr kumimoji="0" lang="zh-TW" altLang="zh-TW" sz="16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endParaRPr>
                    </a:p>
                  </a:txBody>
                  <a:tcPr marT="45705" marB="45705"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9733" name="Text Box 88">
            <a:extLst>
              <a:ext uri="{FF2B5EF4-FFF2-40B4-BE49-F238E27FC236}">
                <a16:creationId xmlns:a16="http://schemas.microsoft.com/office/drawing/2014/main" id="{D1CF713A-8E7B-4F69-B871-5514CC0E9C81}"/>
              </a:ext>
            </a:extLst>
          </p:cNvPr>
          <p:cNvSpPr txBox="1">
            <a:spLocks noChangeArrowheads="1"/>
          </p:cNvSpPr>
          <p:nvPr/>
        </p:nvSpPr>
        <p:spPr bwMode="auto">
          <a:xfrm>
            <a:off x="701675" y="3798888"/>
            <a:ext cx="777716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zh-TW" altLang="zh-TW" sz="1200" b="1">
                <a:solidFill>
                  <a:srgbClr val="0000FF"/>
                </a:solidFill>
                <a:ea typeface="新細明體" panose="02020500000000000000" pitchFamily="18" charset="-120"/>
                <a:sym typeface="Times New Roman" panose="02020603050405020304" pitchFamily="18" charset="0"/>
              </a:rPr>
              <a:t>* </a:t>
            </a:r>
            <a:r>
              <a:rPr lang="zh-TW" altLang="zh-TW" sz="1200" b="1">
                <a:solidFill>
                  <a:srgbClr val="0000FF"/>
                </a:solidFill>
                <a:ea typeface="新細明體" panose="02020500000000000000" pitchFamily="18" charset="-120"/>
                <a:cs typeface="Times New Roman" panose="02020603050405020304" pitchFamily="18" charset="0"/>
                <a:sym typeface="Times New Roman" panose="02020603050405020304" pitchFamily="18" charset="0"/>
              </a:rPr>
              <a:t>The resource recycled has been done in good condition to get almost</a:t>
            </a:r>
            <a:r>
              <a:rPr lang="zh-TW" altLang="zh-TW" sz="1200" b="1">
                <a:solidFill>
                  <a:srgbClr val="FF0000"/>
                </a:solidFill>
                <a:ea typeface="新細明體" panose="02020500000000000000" pitchFamily="18" charset="-120"/>
                <a:cs typeface="Times New Roman" panose="02020603050405020304" pitchFamily="18" charset="0"/>
                <a:sym typeface="Times New Roman" panose="02020603050405020304" pitchFamily="18" charset="0"/>
              </a:rPr>
              <a:t> 35%</a:t>
            </a:r>
            <a:r>
              <a:rPr lang="zh-TW" altLang="zh-TW" sz="1200" b="1">
                <a:solidFill>
                  <a:srgbClr val="0000FF"/>
                </a:solidFill>
                <a:ea typeface="新細明體" panose="02020500000000000000" pitchFamily="18" charset="-120"/>
                <a:cs typeface="Times New Roman" panose="02020603050405020304" pitchFamily="18" charset="0"/>
                <a:sym typeface="Times New Roman" panose="02020603050405020304" pitchFamily="18" charset="0"/>
              </a:rPr>
              <a:t> accomplishment.However, there is still a  goal to reach compared with the whole average recycle rate of </a:t>
            </a:r>
            <a:r>
              <a:rPr lang="zh-TW" altLang="zh-TW" sz="1200" b="1">
                <a:solidFill>
                  <a:srgbClr val="FF0000"/>
                </a:solidFill>
                <a:ea typeface="新細明體" panose="02020500000000000000" pitchFamily="18" charset="-120"/>
                <a:cs typeface="Times New Roman" panose="02020603050405020304" pitchFamily="18" charset="0"/>
                <a:sym typeface="Times New Roman" panose="02020603050405020304" pitchFamily="18" charset="0"/>
              </a:rPr>
              <a:t>55%</a:t>
            </a:r>
            <a:r>
              <a:rPr lang="zh-TW" altLang="zh-TW" sz="1200" b="1">
                <a:solidFill>
                  <a:srgbClr val="0000FF"/>
                </a:solidFill>
                <a:ea typeface="新細明體" panose="02020500000000000000" pitchFamily="18" charset="-120"/>
                <a:cs typeface="Times New Roman" panose="02020603050405020304" pitchFamily="18" charset="0"/>
                <a:sym typeface="Times New Roman" panose="02020603050405020304" pitchFamily="18" charset="0"/>
              </a:rPr>
              <a:t> in Taiwan.</a:t>
            </a:r>
            <a:endParaRPr lang="zh-TW" altLang="zh-TW" sz="1200">
              <a:solidFill>
                <a:srgbClr val="0000FF"/>
              </a:solidFill>
              <a:ea typeface="新細明體" panose="02020500000000000000" pitchFamily="18" charset="-120"/>
            </a:endParaRPr>
          </a:p>
        </p:txBody>
      </p:sp>
      <p:pic>
        <p:nvPicPr>
          <p:cNvPr id="29734" name="圖片 14">
            <a:extLst>
              <a:ext uri="{FF2B5EF4-FFF2-40B4-BE49-F238E27FC236}">
                <a16:creationId xmlns:a16="http://schemas.microsoft.com/office/drawing/2014/main" id="{2C84CBFF-B97C-47B7-B99D-1D63C040049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5413" y="33338"/>
            <a:ext cx="5000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編號版面配置區 5">
            <a:extLst>
              <a:ext uri="{FF2B5EF4-FFF2-40B4-BE49-F238E27FC236}">
                <a16:creationId xmlns:a16="http://schemas.microsoft.com/office/drawing/2014/main" id="{4E276DC2-9A2D-499E-9694-0B0C3AEA65B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a:spcBef>
                <a:spcPct val="0"/>
              </a:spcBef>
              <a:buFontTx/>
              <a:buNone/>
            </a:pPr>
            <a:fld id="{3090695E-500A-4271-A4DE-37E16E77FECF}" type="slidenum">
              <a:rPr lang="zh-TW" altLang="zh-TW" sz="1200" smtClean="0">
                <a:ea typeface="新細明體" panose="02020500000000000000" pitchFamily="18" charset="-120"/>
              </a:rPr>
              <a:pPr>
                <a:spcBef>
                  <a:spcPct val="0"/>
                </a:spcBef>
                <a:buFontTx/>
                <a:buNone/>
              </a:pPr>
              <a:t>13</a:t>
            </a:fld>
            <a:endParaRPr lang="zh-TW" altLang="zh-TW" sz="1200">
              <a:ea typeface="新細明體" panose="02020500000000000000" pitchFamily="18" charset="-120"/>
            </a:endParaRPr>
          </a:p>
        </p:txBody>
      </p:sp>
      <p:sp>
        <p:nvSpPr>
          <p:cNvPr id="31747" name="Rectangle 2">
            <a:extLst>
              <a:ext uri="{FF2B5EF4-FFF2-40B4-BE49-F238E27FC236}">
                <a16:creationId xmlns:a16="http://schemas.microsoft.com/office/drawing/2014/main" id="{C7F22D2C-5F45-4482-8FE5-041A13AE40B3}"/>
              </a:ext>
            </a:extLst>
          </p:cNvPr>
          <p:cNvSpPr>
            <a:spLocks noChangeArrowheads="1"/>
          </p:cNvSpPr>
          <p:nvPr>
            <p:ph type="title"/>
          </p:nvPr>
        </p:nvSpPr>
        <p:spPr/>
        <p:txBody>
          <a:bodyPr/>
          <a:lstStyle/>
          <a:p>
            <a:pPr eaLnBrk="1" hangingPunct="1"/>
            <a:r>
              <a:rPr lang="zh-TW" altLang="zh-TW" sz="2800" b="1">
                <a:solidFill>
                  <a:srgbClr val="FFFF00"/>
                </a:solidFill>
              </a:rPr>
              <a:t>Accomplishment of</a:t>
            </a:r>
            <a:r>
              <a:rPr lang="zh-TW" altLang="zh-TW" sz="2800" b="1">
                <a:solidFill>
                  <a:srgbClr val="FFFF00"/>
                </a:solidFill>
                <a:ea typeface="新細明體" panose="02020500000000000000" pitchFamily="18" charset="-120"/>
              </a:rPr>
              <a:t> Transportation  Management</a:t>
            </a:r>
          </a:p>
        </p:txBody>
      </p:sp>
      <p:graphicFrame>
        <p:nvGraphicFramePr>
          <p:cNvPr id="31748" name="Object 3">
            <a:extLst>
              <a:ext uri="{FF2B5EF4-FFF2-40B4-BE49-F238E27FC236}">
                <a16:creationId xmlns:a16="http://schemas.microsoft.com/office/drawing/2014/main" id="{5EAF6A48-EF0F-4117-AB97-F7EB77E6FE19}"/>
              </a:ext>
            </a:extLst>
          </p:cNvPr>
          <p:cNvGraphicFramePr>
            <a:graphicFrameLocks noChangeAspect="1"/>
          </p:cNvGraphicFramePr>
          <p:nvPr>
            <p:ph idx="1"/>
          </p:nvPr>
        </p:nvGraphicFramePr>
        <p:xfrm>
          <a:off x="8910638" y="53975"/>
          <a:ext cx="349250" cy="327025"/>
        </p:xfrm>
        <a:graphic>
          <a:graphicData uri="http://schemas.openxmlformats.org/presentationml/2006/ole">
            <mc:AlternateContent xmlns:mc="http://schemas.openxmlformats.org/markup-compatibility/2006">
              <mc:Choice xmlns:v="urn:schemas-microsoft-com:vml" Requires="v">
                <p:oleObj spid="_x0000_s31768" r:id="rId4" imgW="1077616" imgH="1010861" progId="PBrush">
                  <p:embed/>
                </p:oleObj>
              </mc:Choice>
              <mc:Fallback>
                <p:oleObj r:id="rId4" imgW="1077616" imgH="1010861"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0638" y="53975"/>
                        <a:ext cx="34925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6" name="Group 6">
            <a:extLst>
              <a:ext uri="{FF2B5EF4-FFF2-40B4-BE49-F238E27FC236}">
                <a16:creationId xmlns:a16="http://schemas.microsoft.com/office/drawing/2014/main" id="{F5B579C7-4067-48D8-B173-3B3C1AEF74F7}"/>
              </a:ext>
            </a:extLst>
          </p:cNvPr>
          <p:cNvGraphicFramePr>
            <a:graphicFrameLocks noGrp="1"/>
          </p:cNvGraphicFramePr>
          <p:nvPr/>
        </p:nvGraphicFramePr>
        <p:xfrm>
          <a:off x="1636713" y="1196975"/>
          <a:ext cx="5903912" cy="974725"/>
        </p:xfrm>
        <a:graphic>
          <a:graphicData uri="http://schemas.openxmlformats.org/drawingml/2006/table">
            <a:tbl>
              <a:tblPr/>
              <a:tblGrid>
                <a:gridCol w="2678113">
                  <a:extLst>
                    <a:ext uri="{9D8B030D-6E8A-4147-A177-3AD203B41FA5}">
                      <a16:colId xmlns:a16="http://schemas.microsoft.com/office/drawing/2014/main" val="20000"/>
                    </a:ext>
                  </a:extLst>
                </a:gridCol>
                <a:gridCol w="1074737">
                  <a:extLst>
                    <a:ext uri="{9D8B030D-6E8A-4147-A177-3AD203B41FA5}">
                      <a16:colId xmlns:a16="http://schemas.microsoft.com/office/drawing/2014/main" val="20001"/>
                    </a:ext>
                  </a:extLst>
                </a:gridCol>
                <a:gridCol w="1076325">
                  <a:extLst>
                    <a:ext uri="{9D8B030D-6E8A-4147-A177-3AD203B41FA5}">
                      <a16:colId xmlns:a16="http://schemas.microsoft.com/office/drawing/2014/main" val="20002"/>
                    </a:ext>
                  </a:extLst>
                </a:gridCol>
                <a:gridCol w="1074738">
                  <a:extLst>
                    <a:ext uri="{9D8B030D-6E8A-4147-A177-3AD203B41FA5}">
                      <a16:colId xmlns:a16="http://schemas.microsoft.com/office/drawing/2014/main" val="20003"/>
                    </a:ext>
                  </a:extLst>
                </a:gridCol>
              </a:tblGrid>
              <a:tr h="317500">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4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Calendar year</a:t>
                      </a:r>
                    </a:p>
                  </a:txBody>
                  <a:tcP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4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rPr>
                        <a:t>2014</a:t>
                      </a:r>
                    </a:p>
                  </a:txBody>
                  <a:tcP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4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rPr>
                        <a:t>2015</a:t>
                      </a:r>
                    </a:p>
                  </a:txBody>
                  <a:tcP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4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rPr>
                        <a:t>2016</a:t>
                      </a:r>
                    </a:p>
                  </a:txBody>
                  <a:tcP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0"/>
                  </a:ext>
                </a:extLst>
              </a:tr>
              <a:tr h="317500">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4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rPr>
                        <a:t>Total user (person time)</a:t>
                      </a:r>
                    </a:p>
                  </a:txBody>
                  <a:tcP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400" b="1" i="0" u="none" strike="noStrike" cap="none" normalizeH="0" baseline="0">
                          <a:ln>
                            <a:noFill/>
                          </a:ln>
                          <a:solidFill>
                            <a:schemeClr val="tx1"/>
                          </a:solidFill>
                          <a:effectLst/>
                          <a:latin typeface="Arial" pitchFamily="34" charset="0"/>
                          <a:ea typeface="標楷體" pitchFamily="65" charset="-120"/>
                          <a:sym typeface="標楷體" pitchFamily="65" charset="-120"/>
                        </a:rPr>
                        <a:t>858,568</a:t>
                      </a:r>
                    </a:p>
                  </a:txBody>
                  <a:tcPr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400" b="1" i="0" u="none" strike="noStrike" cap="none" normalizeH="0" baseline="0" dirty="0">
                          <a:ln>
                            <a:noFill/>
                          </a:ln>
                          <a:solidFill>
                            <a:schemeClr val="tx1"/>
                          </a:solidFill>
                          <a:effectLst/>
                          <a:latin typeface="Arial" pitchFamily="34" charset="0"/>
                          <a:ea typeface="標楷體" pitchFamily="65" charset="-120"/>
                          <a:sym typeface="標楷體" pitchFamily="65" charset="-120"/>
                        </a:rPr>
                        <a:t>886,365</a:t>
                      </a:r>
                    </a:p>
                  </a:txBody>
                  <a:tcPr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400" b="1" i="0" u="none" strike="noStrike" cap="none" normalizeH="0" baseline="0">
                          <a:ln>
                            <a:noFill/>
                          </a:ln>
                          <a:solidFill>
                            <a:schemeClr val="tx1"/>
                          </a:solidFill>
                          <a:effectLst/>
                          <a:latin typeface="Arial" pitchFamily="34" charset="0"/>
                          <a:ea typeface="標楷體" pitchFamily="65" charset="-120"/>
                          <a:sym typeface="標楷體" pitchFamily="65" charset="-120"/>
                        </a:rPr>
                        <a:t>999</a:t>
                      </a:r>
                      <a:r>
                        <a:rPr kumimoji="0" lang="zh-TW" altLang="zh-TW" sz="14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rPr>
                        <a:t>,530</a:t>
                      </a:r>
                      <a:endParaRPr kumimoji="0" lang="zh-TW" altLang="zh-TW" sz="1400" b="1" i="0" u="none" strike="noStrike" cap="none" normalizeH="0" baseline="0">
                        <a:ln>
                          <a:noFill/>
                        </a:ln>
                        <a:solidFill>
                          <a:schemeClr val="tx1"/>
                        </a:solidFill>
                        <a:effectLst/>
                        <a:latin typeface="Arial" pitchFamily="34" charset="0"/>
                        <a:ea typeface="SimSun" pitchFamily="2" charset="-122"/>
                      </a:endParaRPr>
                    </a:p>
                  </a:txBody>
                  <a:tcPr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9725">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4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CO</a:t>
                      </a:r>
                      <a:r>
                        <a:rPr kumimoji="0" lang="zh-TW" altLang="zh-TW" sz="1400" b="1" i="0" u="none" strike="noStrike" cap="none" normalizeH="0" baseline="-25000">
                          <a:ln>
                            <a:noFill/>
                          </a:ln>
                          <a:effectLst/>
                          <a:latin typeface="Arial" pitchFamily="34" charset="0"/>
                          <a:ea typeface="SimSun" pitchFamily="2" charset="-122"/>
                          <a:cs typeface="Times New Roman" pitchFamily="18" charset="0"/>
                          <a:sym typeface="Times New Roman" pitchFamily="18" charset="0"/>
                        </a:rPr>
                        <a:t>2</a:t>
                      </a:r>
                      <a:r>
                        <a:rPr kumimoji="0" lang="zh-TW" altLang="zh-TW" sz="1400" b="1" i="0" u="none" strike="noStrike" cap="none" normalizeH="0" baseline="0">
                          <a:ln>
                            <a:noFill/>
                          </a:ln>
                          <a:effectLst/>
                          <a:latin typeface="Arial" pitchFamily="34" charset="0"/>
                          <a:ea typeface="標楷體" pitchFamily="65" charset="-120"/>
                          <a:sym typeface="標楷體" pitchFamily="65" charset="-120"/>
                        </a:rPr>
                        <a:t> Reduction</a:t>
                      </a:r>
                      <a:r>
                        <a:rPr kumimoji="0" lang="zh-TW" altLang="zh-TW" sz="14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 (kg)</a:t>
                      </a:r>
                      <a:endParaRPr kumimoji="0" lang="zh-TW" altLang="zh-TW" sz="1400" b="1" i="0" u="none" strike="noStrike" cap="none" normalizeH="0" baseline="0">
                        <a:ln>
                          <a:noFill/>
                        </a:ln>
                        <a:effectLst/>
                        <a:latin typeface="Arial" pitchFamily="34" charset="0"/>
                        <a:ea typeface="SimSun" pitchFamily="2" charset="-122"/>
                      </a:endParaRPr>
                    </a:p>
                  </a:txBody>
                  <a:tcP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400" b="1" i="0" u="none" strike="noStrike" cap="none" normalizeH="0" baseline="0">
                          <a:ln>
                            <a:noFill/>
                          </a:ln>
                          <a:solidFill>
                            <a:schemeClr val="tx1"/>
                          </a:solidFill>
                          <a:effectLst/>
                          <a:latin typeface="Arial" pitchFamily="34" charset="0"/>
                          <a:ea typeface="標楷體" pitchFamily="65" charset="-120"/>
                          <a:sym typeface="標楷體" pitchFamily="65" charset="-120"/>
                        </a:rPr>
                        <a:t>525,614</a:t>
                      </a:r>
                    </a:p>
                  </a:txBody>
                  <a:tcPr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400" b="1" i="0" u="none" strike="noStrike" cap="none" normalizeH="0" baseline="0">
                          <a:ln>
                            <a:noFill/>
                          </a:ln>
                          <a:solidFill>
                            <a:schemeClr val="tx1"/>
                          </a:solidFill>
                          <a:effectLst/>
                          <a:latin typeface="Arial" pitchFamily="34" charset="0"/>
                          <a:ea typeface="標楷體" pitchFamily="65" charset="-120"/>
                          <a:sym typeface="標楷體" pitchFamily="65" charset="-120"/>
                        </a:rPr>
                        <a:t>542,631</a:t>
                      </a:r>
                    </a:p>
                  </a:txBody>
                  <a:tcPr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400" b="1" i="0" u="none" strike="noStrike" cap="none" normalizeH="0" baseline="0" dirty="0">
                          <a:ln>
                            <a:noFill/>
                          </a:ln>
                          <a:solidFill>
                            <a:schemeClr val="tx1"/>
                          </a:solidFill>
                          <a:effectLst/>
                          <a:latin typeface="Arial" pitchFamily="34" charset="0"/>
                          <a:ea typeface="標楷體" pitchFamily="65" charset="-120"/>
                          <a:sym typeface="標楷體" pitchFamily="65" charset="-120"/>
                        </a:rPr>
                        <a:t>611</a:t>
                      </a:r>
                      <a:r>
                        <a:rPr kumimoji="0" lang="zh-TW" altLang="zh-TW" sz="1400" b="1" i="0" u="none" strike="noStrike" cap="none" normalizeH="0" baseline="0" dirty="0">
                          <a:ln>
                            <a:noFill/>
                          </a:ln>
                          <a:solidFill>
                            <a:schemeClr val="tx1"/>
                          </a:solidFill>
                          <a:effectLst/>
                          <a:latin typeface="Arial" pitchFamily="34" charset="0"/>
                          <a:ea typeface="SimSun" pitchFamily="2" charset="-122"/>
                          <a:cs typeface="Times New Roman" pitchFamily="18" charset="0"/>
                          <a:sym typeface="Times New Roman" pitchFamily="18" charset="0"/>
                        </a:rPr>
                        <a:t>,</a:t>
                      </a:r>
                      <a:r>
                        <a:rPr kumimoji="0" lang="zh-TW" altLang="zh-TW" sz="1400" b="1" i="0" u="none" strike="noStrike" cap="none" normalizeH="0" baseline="0" dirty="0">
                          <a:ln>
                            <a:noFill/>
                          </a:ln>
                          <a:solidFill>
                            <a:schemeClr val="tx1"/>
                          </a:solidFill>
                          <a:effectLst/>
                          <a:latin typeface="Arial" pitchFamily="34" charset="0"/>
                          <a:ea typeface="標楷體" pitchFamily="65" charset="-120"/>
                          <a:sym typeface="標楷體" pitchFamily="65" charset="-120"/>
                        </a:rPr>
                        <a:t>91</a:t>
                      </a:r>
                      <a:r>
                        <a:rPr kumimoji="0" lang="zh-TW" altLang="zh-TW" sz="1400" b="1" i="0" u="none" strike="noStrike" cap="none" normalizeH="0" baseline="0" dirty="0">
                          <a:ln>
                            <a:noFill/>
                          </a:ln>
                          <a:solidFill>
                            <a:schemeClr val="tx1"/>
                          </a:solidFill>
                          <a:effectLst/>
                          <a:latin typeface="Arial" pitchFamily="34" charset="0"/>
                          <a:ea typeface="SimSun" pitchFamily="2" charset="-122"/>
                          <a:cs typeface="Times New Roman" pitchFamily="18" charset="0"/>
                          <a:sym typeface="Times New Roman" pitchFamily="18" charset="0"/>
                        </a:rPr>
                        <a:t>0</a:t>
                      </a:r>
                      <a:endParaRPr kumimoji="0" lang="zh-TW" altLang="zh-TW" sz="1400" b="1" i="0" u="none" strike="noStrike" cap="none" normalizeH="0" baseline="0" dirty="0">
                        <a:ln>
                          <a:noFill/>
                        </a:ln>
                        <a:solidFill>
                          <a:schemeClr val="tx1"/>
                        </a:solidFill>
                        <a:effectLst/>
                        <a:latin typeface="Arial" pitchFamily="34" charset="0"/>
                        <a:ea typeface="SimSun" pitchFamily="2" charset="-122"/>
                      </a:endParaRPr>
                    </a:p>
                  </a:txBody>
                  <a:tcPr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1766" name="Text Box 50">
            <a:extLst>
              <a:ext uri="{FF2B5EF4-FFF2-40B4-BE49-F238E27FC236}">
                <a16:creationId xmlns:a16="http://schemas.microsoft.com/office/drawing/2014/main" id="{1CC57B73-EFD9-4ED1-8363-887B2357CC33}"/>
              </a:ext>
            </a:extLst>
          </p:cNvPr>
          <p:cNvSpPr txBox="1">
            <a:spLocks noChangeArrowheads="1"/>
          </p:cNvSpPr>
          <p:nvPr/>
        </p:nvSpPr>
        <p:spPr bwMode="auto">
          <a:xfrm>
            <a:off x="1493838" y="2357438"/>
            <a:ext cx="60467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zh-TW" altLang="zh-TW" sz="2000" b="1">
                <a:solidFill>
                  <a:srgbClr val="0000FF"/>
                </a:solidFill>
                <a:ea typeface="新細明體" panose="02020500000000000000" pitchFamily="18" charset="-120"/>
                <a:sym typeface="標楷體" pitchFamily="65" charset="-128"/>
              </a:rPr>
              <a:t>DYU has provided students and university staffs with a safe, comfortable and convenient </a:t>
            </a:r>
            <a:r>
              <a:rPr lang="zh-TW" altLang="zh-TW" sz="2000" b="1">
                <a:solidFill>
                  <a:srgbClr val="FF0000"/>
                </a:solidFill>
                <a:ea typeface="標楷體" pitchFamily="65" charset="-128"/>
                <a:sym typeface="標楷體" pitchFamily="65" charset="-128"/>
              </a:rPr>
              <a:t>six-vehicle transportation network</a:t>
            </a:r>
            <a:r>
              <a:rPr lang="zh-TW" altLang="zh-TW" sz="2000" b="1">
                <a:solidFill>
                  <a:srgbClr val="0000FF"/>
                </a:solidFill>
                <a:ea typeface="標楷體" pitchFamily="65" charset="-128"/>
                <a:sym typeface="標楷體" pitchFamily="65" charset="-128"/>
              </a:rPr>
              <a:t> system for traffic safety and green transportation </a:t>
            </a:r>
          </a:p>
        </p:txBody>
      </p:sp>
      <p:pic>
        <p:nvPicPr>
          <p:cNvPr id="31767" name="圖片 14">
            <a:extLst>
              <a:ext uri="{FF2B5EF4-FFF2-40B4-BE49-F238E27FC236}">
                <a16:creationId xmlns:a16="http://schemas.microsoft.com/office/drawing/2014/main" id="{9D475FA9-1EAD-494A-9B72-1C09804DB37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5413" y="33338"/>
            <a:ext cx="5000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a:extLst>
              <a:ext uri="{FF2B5EF4-FFF2-40B4-BE49-F238E27FC236}">
                <a16:creationId xmlns:a16="http://schemas.microsoft.com/office/drawing/2014/main" id="{842B4DF2-241E-46FB-B108-A52433AD2114}"/>
              </a:ext>
            </a:extLst>
          </p:cNvPr>
          <p:cNvSpPr>
            <a:spLocks noGrp="1"/>
          </p:cNvSpPr>
          <p:nvPr>
            <p:ph type="title"/>
          </p:nvPr>
        </p:nvSpPr>
        <p:spPr/>
        <p:txBody>
          <a:bodyPr/>
          <a:lstStyle/>
          <a:p>
            <a:r>
              <a:rPr lang="en-US" altLang="zh-TW" sz="2800" b="1">
                <a:solidFill>
                  <a:srgbClr val="FFFF00"/>
                </a:solidFill>
              </a:rPr>
              <a:t>Motobike Parking</a:t>
            </a:r>
            <a:r>
              <a:rPr lang="en-US" altLang="zh-TW" sz="2800" b="1">
                <a:solidFill>
                  <a:srgbClr val="FFFF00"/>
                </a:solidFill>
                <a:sym typeface="Symbol" panose="05050102010706020507" pitchFamily="18" charset="2"/>
              </a:rPr>
              <a:t></a:t>
            </a:r>
            <a:r>
              <a:rPr lang="en-US" altLang="zh-TW" sz="2800" b="1">
                <a:solidFill>
                  <a:srgbClr val="FFFF00"/>
                </a:solidFill>
              </a:rPr>
              <a:t> Bus Terminal</a:t>
            </a:r>
            <a:endParaRPr lang="zh-TW" altLang="en-US" sz="2800" b="1">
              <a:solidFill>
                <a:srgbClr val="FFFF00"/>
              </a:solidFill>
            </a:endParaRPr>
          </a:p>
        </p:txBody>
      </p:sp>
      <p:sp>
        <p:nvSpPr>
          <p:cNvPr id="33795" name="投影片編號版面配置區 3">
            <a:extLst>
              <a:ext uri="{FF2B5EF4-FFF2-40B4-BE49-F238E27FC236}">
                <a16:creationId xmlns:a16="http://schemas.microsoft.com/office/drawing/2014/main" id="{A5B3934A-A678-4C8D-919F-A0D20A3748B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fld id="{002BE508-8860-4BB8-84F4-FF96D8C57721}" type="slidenum">
              <a:rPr lang="zh-TW" altLang="zh-TW" smtClean="0"/>
              <a:pPr/>
              <a:t>14</a:t>
            </a:fld>
            <a:endParaRPr lang="zh-TW" altLang="zh-TW"/>
          </a:p>
        </p:txBody>
      </p:sp>
      <p:pic>
        <p:nvPicPr>
          <p:cNvPr id="33796" name="Picture 2" descr="http://image.xn--4gq171p.com/ad3795a8d825a6c235d1362558d2d318.jpg">
            <a:extLst>
              <a:ext uri="{FF2B5EF4-FFF2-40B4-BE49-F238E27FC236}">
                <a16:creationId xmlns:a16="http://schemas.microsoft.com/office/drawing/2014/main" id="{041DB8BC-2182-41E8-9E33-E22671FC2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1001713"/>
            <a:ext cx="3400425"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圖片 4">
            <a:extLst>
              <a:ext uri="{FF2B5EF4-FFF2-40B4-BE49-F238E27FC236}">
                <a16:creationId xmlns:a16="http://schemas.microsoft.com/office/drawing/2014/main" id="{4725FAC1-4549-4388-9D37-7A60E6709F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4813" y="1001713"/>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https://tse4.mm.bing.net/th?id=OIP.yLrvL9T_ZOfgI7YZwYHbeAEyDL&amp;pid=15.1&amp;P=0&amp;w=284&amp;h=190">
            <a:extLst>
              <a:ext uri="{FF2B5EF4-FFF2-40B4-BE49-F238E27FC236}">
                <a16:creationId xmlns:a16="http://schemas.microsoft.com/office/drawing/2014/main" id="{2101E1D5-F69E-4701-91FE-2FD285EEA3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813" y="2887663"/>
            <a:ext cx="27051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向右箭號 5">
            <a:extLst>
              <a:ext uri="{FF2B5EF4-FFF2-40B4-BE49-F238E27FC236}">
                <a16:creationId xmlns:a16="http://schemas.microsoft.com/office/drawing/2014/main" id="{D8E0E86E-AB95-4F85-AE9B-E1F23E1C6237}"/>
              </a:ext>
            </a:extLst>
          </p:cNvPr>
          <p:cNvSpPr>
            <a:spLocks noChangeArrowheads="1"/>
          </p:cNvSpPr>
          <p:nvPr/>
        </p:nvSpPr>
        <p:spPr bwMode="auto">
          <a:xfrm>
            <a:off x="4383088" y="2514600"/>
            <a:ext cx="863600" cy="746125"/>
          </a:xfrm>
          <a:prstGeom prst="rightArrow">
            <a:avLst>
              <a:gd name="adj1" fmla="val 50000"/>
              <a:gd name="adj2" fmla="val 49952"/>
            </a:avLst>
          </a:prstGeom>
          <a:solidFill>
            <a:schemeClr val="accent1"/>
          </a:solidFill>
          <a:ln w="63500"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graphicFrame>
        <p:nvGraphicFramePr>
          <p:cNvPr id="33800" name="Object 3">
            <a:extLst>
              <a:ext uri="{FF2B5EF4-FFF2-40B4-BE49-F238E27FC236}">
                <a16:creationId xmlns:a16="http://schemas.microsoft.com/office/drawing/2014/main" id="{F50CD0A0-10E5-4257-8E0F-22B976FD3CDB}"/>
              </a:ext>
            </a:extLst>
          </p:cNvPr>
          <p:cNvGraphicFramePr>
            <a:graphicFrameLocks noChangeAspect="1"/>
          </p:cNvGraphicFramePr>
          <p:nvPr>
            <p:ph idx="1"/>
          </p:nvPr>
        </p:nvGraphicFramePr>
        <p:xfrm>
          <a:off x="8910638" y="53975"/>
          <a:ext cx="349250" cy="327025"/>
        </p:xfrm>
        <a:graphic>
          <a:graphicData uri="http://schemas.openxmlformats.org/presentationml/2006/ole">
            <mc:AlternateContent xmlns:mc="http://schemas.openxmlformats.org/markup-compatibility/2006">
              <mc:Choice xmlns:v="urn:schemas-microsoft-com:vml" Requires="v">
                <p:oleObj spid="_x0000_s33803" r:id="rId6" imgW="1077616" imgH="1010861" progId="PBrush">
                  <p:embed/>
                </p:oleObj>
              </mc:Choice>
              <mc:Fallback>
                <p:oleObj r:id="rId6" imgW="1077616" imgH="1010861" progId="PBrush">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0638" y="53975"/>
                        <a:ext cx="34925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3801" name="Picture 7">
            <a:extLst>
              <a:ext uri="{FF2B5EF4-FFF2-40B4-BE49-F238E27FC236}">
                <a16:creationId xmlns:a16="http://schemas.microsoft.com/office/drawing/2014/main" id="{4FAAF9BB-E210-460B-AB5F-9DEFBA24F9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0863" y="3370263"/>
            <a:ext cx="22002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圖片 14">
            <a:extLst>
              <a:ext uri="{FF2B5EF4-FFF2-40B4-BE49-F238E27FC236}">
                <a16:creationId xmlns:a16="http://schemas.microsoft.com/office/drawing/2014/main" id="{68D467DF-FB03-46B9-8D99-877F9086EBC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5413" y="33338"/>
            <a:ext cx="5000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a:extLst>
              <a:ext uri="{FF2B5EF4-FFF2-40B4-BE49-F238E27FC236}">
                <a16:creationId xmlns:a16="http://schemas.microsoft.com/office/drawing/2014/main" id="{7155A3F2-BD9C-4EC9-B364-C274357300E5}"/>
              </a:ext>
            </a:extLst>
          </p:cNvPr>
          <p:cNvSpPr>
            <a:spLocks noGrp="1"/>
          </p:cNvSpPr>
          <p:nvPr>
            <p:ph type="title"/>
          </p:nvPr>
        </p:nvSpPr>
        <p:spPr>
          <a:xfrm>
            <a:off x="4229100" y="33338"/>
            <a:ext cx="4640263" cy="858837"/>
          </a:xfrm>
        </p:spPr>
        <p:txBody>
          <a:bodyPr/>
          <a:lstStyle/>
          <a:p>
            <a:r>
              <a:rPr lang="zh-TW" altLang="zh-TW" sz="2800" b="1">
                <a:solidFill>
                  <a:srgbClr val="FFFF00"/>
                </a:solidFill>
                <a:ea typeface="標楷體" pitchFamily="65" charset="-128"/>
                <a:sym typeface="標楷體" pitchFamily="65" charset="-128"/>
              </a:rPr>
              <a:t>six-vehicle transportation network</a:t>
            </a:r>
            <a:endParaRPr lang="zh-TW" altLang="en-US" sz="2800">
              <a:solidFill>
                <a:srgbClr val="FFFF00"/>
              </a:solidFill>
            </a:endParaRPr>
          </a:p>
        </p:txBody>
      </p:sp>
      <p:sp>
        <p:nvSpPr>
          <p:cNvPr id="34819" name="投影片編號版面配置區 3">
            <a:extLst>
              <a:ext uri="{FF2B5EF4-FFF2-40B4-BE49-F238E27FC236}">
                <a16:creationId xmlns:a16="http://schemas.microsoft.com/office/drawing/2014/main" id="{8F9F5A44-3DB4-43F6-A932-24035B55214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新細明體" panose="02020500000000000000" pitchFamily="18" charset="-120"/>
              </a:defRPr>
            </a:lvl1pPr>
            <a:lvl2pPr marL="742950" indent="-285750">
              <a:defRPr>
                <a:solidFill>
                  <a:schemeClr val="tx1"/>
                </a:solidFill>
                <a:latin typeface="Arial" panose="020B0604020202020204" pitchFamily="34" charset="0"/>
                <a:ea typeface="新細明體" panose="02020500000000000000" pitchFamily="18" charset="-120"/>
              </a:defRPr>
            </a:lvl2pPr>
            <a:lvl3pPr marL="1143000" indent="-228600">
              <a:defRPr>
                <a:solidFill>
                  <a:schemeClr val="tx1"/>
                </a:solidFill>
                <a:latin typeface="Arial" panose="020B0604020202020204" pitchFamily="34" charset="0"/>
                <a:ea typeface="新細明體" panose="02020500000000000000" pitchFamily="18" charset="-120"/>
              </a:defRPr>
            </a:lvl3pPr>
            <a:lvl4pPr marL="1600200" indent="-228600">
              <a:defRPr>
                <a:solidFill>
                  <a:schemeClr val="tx1"/>
                </a:solidFill>
                <a:latin typeface="Arial" panose="020B0604020202020204" pitchFamily="34" charset="0"/>
                <a:ea typeface="新細明體" panose="02020500000000000000" pitchFamily="18" charset="-120"/>
              </a:defRPr>
            </a:lvl4pPr>
            <a:lvl5pPr marL="2057400" indent="-228600">
              <a:defRPr>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新細明體" panose="02020500000000000000" pitchFamily="18" charset="-120"/>
              </a:defRPr>
            </a:lvl9pPr>
          </a:lstStyle>
          <a:p>
            <a:fld id="{57764EFC-D099-4A66-B342-593CD554A8A6}" type="slidenum">
              <a:rPr lang="zh-TW" altLang="zh-TW" smtClean="0"/>
              <a:pPr/>
              <a:t>15</a:t>
            </a:fld>
            <a:endParaRPr lang="zh-TW" altLang="zh-TW"/>
          </a:p>
        </p:txBody>
      </p:sp>
      <p:pic>
        <p:nvPicPr>
          <p:cNvPr id="34820" name="圖片 5">
            <a:extLst>
              <a:ext uri="{FF2B5EF4-FFF2-40B4-BE49-F238E27FC236}">
                <a16:creationId xmlns:a16="http://schemas.microsoft.com/office/drawing/2014/main" id="{DFD556F6-9B9A-4334-9F83-7A528C9734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2700"/>
            <a:ext cx="367665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a:extLst>
              <a:ext uri="{FF2B5EF4-FFF2-40B4-BE49-F238E27FC236}">
                <a16:creationId xmlns:a16="http://schemas.microsoft.com/office/drawing/2014/main" id="{17E12213-A673-46F2-BF96-8426F6AC44A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1782763"/>
            <a:ext cx="48958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822" name="Object 3">
            <a:extLst>
              <a:ext uri="{FF2B5EF4-FFF2-40B4-BE49-F238E27FC236}">
                <a16:creationId xmlns:a16="http://schemas.microsoft.com/office/drawing/2014/main" id="{CA7D7B1B-00DA-4DF6-A4C3-D061C745968D}"/>
              </a:ext>
            </a:extLst>
          </p:cNvPr>
          <p:cNvGraphicFramePr>
            <a:graphicFrameLocks noChangeAspect="1"/>
          </p:cNvGraphicFramePr>
          <p:nvPr>
            <p:ph idx="1"/>
          </p:nvPr>
        </p:nvGraphicFramePr>
        <p:xfrm>
          <a:off x="8910638" y="53975"/>
          <a:ext cx="349250" cy="327025"/>
        </p:xfrm>
        <a:graphic>
          <a:graphicData uri="http://schemas.openxmlformats.org/presentationml/2006/ole">
            <mc:AlternateContent xmlns:mc="http://schemas.openxmlformats.org/markup-compatibility/2006">
              <mc:Choice xmlns:v="urn:schemas-microsoft-com:vml" Requires="v">
                <p:oleObj spid="_x0000_s34824" r:id="rId5" imgW="1077616" imgH="1010861" progId="PBrush">
                  <p:embed/>
                </p:oleObj>
              </mc:Choice>
              <mc:Fallback>
                <p:oleObj r:id="rId5" imgW="1077616" imgH="1010861" progId="PBrush">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0638" y="53975"/>
                        <a:ext cx="34925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4823" name="圖片 14">
            <a:extLst>
              <a:ext uri="{FF2B5EF4-FFF2-40B4-BE49-F238E27FC236}">
                <a16:creationId xmlns:a16="http://schemas.microsoft.com/office/drawing/2014/main" id="{2FC59249-5DA8-4DC5-AEA9-8DF1E8A63C7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5413" y="33338"/>
            <a:ext cx="5000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編號版面配置區 5">
            <a:extLst>
              <a:ext uri="{FF2B5EF4-FFF2-40B4-BE49-F238E27FC236}">
                <a16:creationId xmlns:a16="http://schemas.microsoft.com/office/drawing/2014/main" id="{9C77CDAE-BE4C-4E6A-9A4A-BC63B9384D8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a:spcBef>
                <a:spcPct val="0"/>
              </a:spcBef>
              <a:buFontTx/>
              <a:buNone/>
            </a:pPr>
            <a:fld id="{7EC6AA06-19A0-48EA-B074-9C319F7BE561}" type="slidenum">
              <a:rPr lang="zh-TW" altLang="zh-TW" sz="1200" smtClean="0">
                <a:ea typeface="新細明體" panose="02020500000000000000" pitchFamily="18" charset="-120"/>
              </a:rPr>
              <a:pPr>
                <a:spcBef>
                  <a:spcPct val="0"/>
                </a:spcBef>
                <a:buFontTx/>
                <a:buNone/>
              </a:pPr>
              <a:t>16</a:t>
            </a:fld>
            <a:endParaRPr lang="zh-TW" altLang="zh-TW" sz="1200">
              <a:ea typeface="新細明體" panose="02020500000000000000" pitchFamily="18" charset="-120"/>
            </a:endParaRPr>
          </a:p>
        </p:txBody>
      </p:sp>
      <p:sp>
        <p:nvSpPr>
          <p:cNvPr id="35843" name="Rectangle 2">
            <a:extLst>
              <a:ext uri="{FF2B5EF4-FFF2-40B4-BE49-F238E27FC236}">
                <a16:creationId xmlns:a16="http://schemas.microsoft.com/office/drawing/2014/main" id="{28BD3E07-0C8A-4018-9E91-9FD93793AE6C}"/>
              </a:ext>
            </a:extLst>
          </p:cNvPr>
          <p:cNvSpPr>
            <a:spLocks noChangeArrowheads="1"/>
          </p:cNvSpPr>
          <p:nvPr>
            <p:ph type="title"/>
          </p:nvPr>
        </p:nvSpPr>
        <p:spPr/>
        <p:txBody>
          <a:bodyPr/>
          <a:lstStyle/>
          <a:p>
            <a:pPr eaLnBrk="1" hangingPunct="1"/>
            <a:r>
              <a:rPr lang="zh-TW" altLang="zh-TW" b="1">
                <a:solidFill>
                  <a:srgbClr val="FFFF00"/>
                </a:solidFill>
              </a:rPr>
              <a:t>Teaching Excellence Performance</a:t>
            </a:r>
          </a:p>
        </p:txBody>
      </p:sp>
      <p:sp>
        <p:nvSpPr>
          <p:cNvPr id="35844" name="Rectangle 3">
            <a:extLst>
              <a:ext uri="{FF2B5EF4-FFF2-40B4-BE49-F238E27FC236}">
                <a16:creationId xmlns:a16="http://schemas.microsoft.com/office/drawing/2014/main" id="{8940EAAB-3890-4DDF-82B2-BD2A608DB183}"/>
              </a:ext>
            </a:extLst>
          </p:cNvPr>
          <p:cNvSpPr>
            <a:spLocks noChangeArrowheads="1"/>
          </p:cNvSpPr>
          <p:nvPr>
            <p:ph type="body" idx="1"/>
          </p:nvPr>
        </p:nvSpPr>
        <p:spPr/>
        <p:txBody>
          <a:bodyPr/>
          <a:lstStyle/>
          <a:p>
            <a:pPr eaLnBrk="1" hangingPunct="1"/>
            <a:r>
              <a:rPr lang="zh-TW" altLang="zh-TW" sz="2000"/>
              <a:t>DYU encourages different areas of teaching with the relevant issues to teach, design environmental issues and </a:t>
            </a:r>
            <a:r>
              <a:rPr lang="zh-TW" altLang="zh-TW" sz="2000">
                <a:solidFill>
                  <a:srgbClr val="0000FF"/>
                </a:solidFill>
              </a:rPr>
              <a:t>problem based learning</a:t>
            </a:r>
            <a:r>
              <a:rPr lang="en-US" altLang="zh-TW" sz="2000">
                <a:solidFill>
                  <a:srgbClr val="0000FF"/>
                </a:solidFill>
              </a:rPr>
              <a:t> </a:t>
            </a:r>
            <a:r>
              <a:rPr lang="en-US" altLang="zh-TW" sz="2000" b="1">
                <a:solidFill>
                  <a:srgbClr val="0000FF"/>
                </a:solidFill>
              </a:rPr>
              <a:t>PBL</a:t>
            </a:r>
            <a:r>
              <a:rPr lang="zh-TW" altLang="zh-TW" sz="2000"/>
              <a:t>.</a:t>
            </a:r>
          </a:p>
          <a:p>
            <a:pPr eaLnBrk="1" hangingPunct="1"/>
            <a:r>
              <a:rPr lang="zh-TW" altLang="zh-TW" sz="2000">
                <a:ea typeface="新細明體" panose="02020500000000000000" pitchFamily="18" charset="-120"/>
              </a:rPr>
              <a:t>T</a:t>
            </a:r>
            <a:r>
              <a:rPr lang="zh-TW" altLang="zh-TW" sz="2000"/>
              <a:t>he social context can be connected and the green life education connotation can be implemented. </a:t>
            </a:r>
          </a:p>
          <a:p>
            <a:pPr eaLnBrk="1" hangingPunct="1"/>
            <a:r>
              <a:rPr lang="zh-TW" altLang="zh-TW" sz="2000"/>
              <a:t>In the general </a:t>
            </a:r>
            <a:r>
              <a:rPr lang="en-US" altLang="zh-TW" sz="2000" b="1">
                <a:solidFill>
                  <a:srgbClr val="0000FF"/>
                </a:solidFill>
              </a:rPr>
              <a:t>green </a:t>
            </a:r>
            <a:r>
              <a:rPr lang="zh-TW" altLang="zh-TW" sz="2000" b="1">
                <a:solidFill>
                  <a:srgbClr val="0000FF"/>
                </a:solidFill>
              </a:rPr>
              <a:t>curriculum</a:t>
            </a:r>
            <a:r>
              <a:rPr lang="zh-TW" altLang="zh-TW" sz="2000"/>
              <a:t>,</a:t>
            </a:r>
            <a:r>
              <a:rPr lang="zh-TW" altLang="zh-TW" sz="2000">
                <a:solidFill>
                  <a:srgbClr val="0000FF"/>
                </a:solidFill>
              </a:rPr>
              <a:t> </a:t>
            </a:r>
            <a:r>
              <a:rPr lang="zh-TW" altLang="zh-TW" sz="2000"/>
              <a:t>a large number of planning related topics, such as: energy technology and environmental sustainability, people and the environment, marine and human sustainable development, natural ecology and life education are planned.</a:t>
            </a:r>
          </a:p>
          <a:p>
            <a:pPr eaLnBrk="1" hangingPunct="1"/>
            <a:r>
              <a:rPr lang="zh-TW" altLang="zh-TW" sz="2000">
                <a:ea typeface="新細明體" panose="02020500000000000000" pitchFamily="18" charset="-120"/>
              </a:rPr>
              <a:t>T</a:t>
            </a:r>
            <a:r>
              <a:rPr lang="zh-TW" altLang="zh-TW" sz="2000"/>
              <a:t>he </a:t>
            </a:r>
            <a:r>
              <a:rPr lang="en-US" altLang="zh-TW" sz="2000">
                <a:solidFill>
                  <a:srgbClr val="0000FF"/>
                </a:solidFill>
              </a:rPr>
              <a:t>university</a:t>
            </a:r>
            <a:r>
              <a:rPr lang="zh-TW" altLang="zh-TW" sz="2000">
                <a:solidFill>
                  <a:srgbClr val="0000FF"/>
                </a:solidFill>
              </a:rPr>
              <a:t> social responsibility</a:t>
            </a:r>
            <a:r>
              <a:rPr lang="zh-TW" altLang="zh-TW" sz="2000">
                <a:solidFill>
                  <a:srgbClr val="0000FF"/>
                </a:solidFill>
                <a:ea typeface="新細明體" panose="02020500000000000000" pitchFamily="18" charset="-120"/>
              </a:rPr>
              <a:t> </a:t>
            </a:r>
            <a:r>
              <a:rPr lang="zh-TW" altLang="zh-TW" sz="2000" b="1">
                <a:solidFill>
                  <a:srgbClr val="0000FF"/>
                </a:solidFill>
                <a:ea typeface="新細明體" panose="02020500000000000000" pitchFamily="18" charset="-120"/>
              </a:rPr>
              <a:t>(</a:t>
            </a:r>
            <a:r>
              <a:rPr lang="en-US" altLang="zh-TW" sz="2000" b="1">
                <a:solidFill>
                  <a:srgbClr val="0000FF"/>
                </a:solidFill>
                <a:ea typeface="新細明體" panose="02020500000000000000" pitchFamily="18" charset="-120"/>
              </a:rPr>
              <a:t>U</a:t>
            </a:r>
            <a:r>
              <a:rPr lang="zh-TW" altLang="zh-TW" sz="2000" b="1">
                <a:solidFill>
                  <a:srgbClr val="0000FF"/>
                </a:solidFill>
                <a:ea typeface="新細明體" panose="02020500000000000000" pitchFamily="18" charset="-120"/>
              </a:rPr>
              <a:t>SR)</a:t>
            </a:r>
            <a:r>
              <a:rPr lang="zh-TW" altLang="zh-TW" sz="2000" b="1">
                <a:solidFill>
                  <a:srgbClr val="0000FF"/>
                </a:solidFill>
              </a:rPr>
              <a:t> </a:t>
            </a:r>
            <a:r>
              <a:rPr lang="zh-TW" altLang="zh-TW" sz="2000"/>
              <a:t>is promoted and a responsible global citizen is expected</a:t>
            </a:r>
            <a:r>
              <a:rPr lang="zh-TW" altLang="zh-TW" sz="2000">
                <a:ea typeface="新細明體" panose="02020500000000000000" pitchFamily="18" charset="-120"/>
              </a:rPr>
              <a:t> </a:t>
            </a:r>
            <a:r>
              <a:rPr lang="zh-TW" altLang="zh-TW" sz="2000"/>
              <a:t>for students</a:t>
            </a:r>
            <a:r>
              <a:rPr lang="zh-TW" altLang="zh-TW" sz="2000">
                <a:ea typeface="新細明體" panose="02020500000000000000" pitchFamily="18" charset="-120"/>
              </a:rPr>
              <a:t>.</a:t>
            </a:r>
            <a:endParaRPr lang="zh-TW" altLang="zh-TW" sz="2000"/>
          </a:p>
        </p:txBody>
      </p:sp>
      <p:graphicFrame>
        <p:nvGraphicFramePr>
          <p:cNvPr id="35845" name="Object 4">
            <a:extLst>
              <a:ext uri="{FF2B5EF4-FFF2-40B4-BE49-F238E27FC236}">
                <a16:creationId xmlns:a16="http://schemas.microsoft.com/office/drawing/2014/main" id="{BEC2ACD5-D096-4039-83A4-18AA7B6098ED}"/>
              </a:ext>
            </a:extLst>
          </p:cNvPr>
          <p:cNvGraphicFramePr>
            <a:graphicFrameLocks noChangeAspect="1"/>
          </p:cNvGraphicFramePr>
          <p:nvPr>
            <p:ph idx="4294967295"/>
          </p:nvPr>
        </p:nvGraphicFramePr>
        <p:xfrm>
          <a:off x="8974138" y="53975"/>
          <a:ext cx="349250" cy="327025"/>
        </p:xfrm>
        <a:graphic>
          <a:graphicData uri="http://schemas.openxmlformats.org/presentationml/2006/ole">
            <mc:AlternateContent xmlns:mc="http://schemas.openxmlformats.org/markup-compatibility/2006">
              <mc:Choice xmlns:v="urn:schemas-microsoft-com:vml" Requires="v">
                <p:oleObj spid="_x0000_s35847" r:id="rId4" imgW="1077616" imgH="1010861" progId="PBrush">
                  <p:embed/>
                </p:oleObj>
              </mc:Choice>
              <mc:Fallback>
                <p:oleObj r:id="rId4" imgW="1077616" imgH="1010861"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4138" y="53975"/>
                        <a:ext cx="34925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5846" name="圖片 14">
            <a:extLst>
              <a:ext uri="{FF2B5EF4-FFF2-40B4-BE49-F238E27FC236}">
                <a16:creationId xmlns:a16="http://schemas.microsoft.com/office/drawing/2014/main" id="{64FE30D3-AE19-4CFE-A39B-863DC26B6AB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5413" y="33338"/>
            <a:ext cx="5000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5">
            <a:extLst>
              <a:ext uri="{FF2B5EF4-FFF2-40B4-BE49-F238E27FC236}">
                <a16:creationId xmlns:a16="http://schemas.microsoft.com/office/drawing/2014/main" id="{BF4F10B0-AA35-449E-8285-36DEEC3915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a:spcBef>
                <a:spcPct val="0"/>
              </a:spcBef>
              <a:buFontTx/>
              <a:buNone/>
            </a:pPr>
            <a:fld id="{BE8D02B5-A5A4-4253-B553-F89C28220B6F}" type="slidenum">
              <a:rPr lang="zh-TW" altLang="zh-TW" sz="1200" smtClean="0">
                <a:ea typeface="新細明體" panose="02020500000000000000" pitchFamily="18" charset="-120"/>
              </a:rPr>
              <a:pPr>
                <a:spcBef>
                  <a:spcPct val="0"/>
                </a:spcBef>
                <a:buFontTx/>
                <a:buNone/>
              </a:pPr>
              <a:t>17</a:t>
            </a:fld>
            <a:endParaRPr lang="zh-TW" altLang="zh-TW" sz="1200">
              <a:ea typeface="新細明體" panose="02020500000000000000" pitchFamily="18" charset="-120"/>
            </a:endParaRPr>
          </a:p>
        </p:txBody>
      </p:sp>
      <p:sp>
        <p:nvSpPr>
          <p:cNvPr id="37891" name="Rectangle 2">
            <a:extLst>
              <a:ext uri="{FF2B5EF4-FFF2-40B4-BE49-F238E27FC236}">
                <a16:creationId xmlns:a16="http://schemas.microsoft.com/office/drawing/2014/main" id="{E4E2A5D8-09D9-454F-91A2-B0A0EDECB511}"/>
              </a:ext>
            </a:extLst>
          </p:cNvPr>
          <p:cNvSpPr>
            <a:spLocks noChangeArrowheads="1"/>
          </p:cNvSpPr>
          <p:nvPr>
            <p:ph type="title"/>
          </p:nvPr>
        </p:nvSpPr>
        <p:spPr/>
        <p:txBody>
          <a:bodyPr/>
          <a:lstStyle/>
          <a:p>
            <a:pPr eaLnBrk="1" hangingPunct="1"/>
            <a:r>
              <a:rPr lang="zh-TW" altLang="zh-TW" b="1">
                <a:solidFill>
                  <a:srgbClr val="FFFF00"/>
                </a:solidFill>
              </a:rPr>
              <a:t>Summary</a:t>
            </a:r>
          </a:p>
        </p:txBody>
      </p:sp>
      <p:sp>
        <p:nvSpPr>
          <p:cNvPr id="37892" name="Rectangle 3">
            <a:extLst>
              <a:ext uri="{FF2B5EF4-FFF2-40B4-BE49-F238E27FC236}">
                <a16:creationId xmlns:a16="http://schemas.microsoft.com/office/drawing/2014/main" id="{61A6D44F-AB0B-422C-9559-2ED21B72DDCE}"/>
              </a:ext>
            </a:extLst>
          </p:cNvPr>
          <p:cNvSpPr>
            <a:spLocks noChangeArrowheads="1"/>
          </p:cNvSpPr>
          <p:nvPr>
            <p:ph type="body" idx="1"/>
          </p:nvPr>
        </p:nvSpPr>
        <p:spPr/>
        <p:txBody>
          <a:bodyPr/>
          <a:lstStyle/>
          <a:p>
            <a:pPr eaLnBrk="1" hangingPunct="1">
              <a:lnSpc>
                <a:spcPct val="90000"/>
              </a:lnSpc>
            </a:pPr>
            <a:r>
              <a:rPr lang="zh-TW" altLang="zh-TW"/>
              <a:t>DYU has done to shape a multiple environmental quality aspects with good mountains, good water, and good life</a:t>
            </a:r>
            <a:r>
              <a:rPr lang="zh-TW" altLang="zh-TW">
                <a:ea typeface="新細明體" panose="02020500000000000000" pitchFamily="18" charset="-120"/>
              </a:rPr>
              <a:t>.</a:t>
            </a:r>
          </a:p>
          <a:p>
            <a:pPr eaLnBrk="1" hangingPunct="1">
              <a:lnSpc>
                <a:spcPct val="90000"/>
              </a:lnSpc>
            </a:pPr>
            <a:r>
              <a:rPr lang="zh-TW" altLang="zh-TW"/>
              <a:t>DYU recognizes that creating a sustainable campus can actually strengthen its core research and teaching mission. </a:t>
            </a:r>
          </a:p>
          <a:p>
            <a:pPr eaLnBrk="1" hangingPunct="1">
              <a:lnSpc>
                <a:spcPct val="90000"/>
              </a:lnSpc>
            </a:pPr>
            <a:r>
              <a:rPr lang="zh-TW" altLang="zh-TW"/>
              <a:t>Therefore, it is the road to green campus we have to reach without regret.</a:t>
            </a:r>
          </a:p>
        </p:txBody>
      </p:sp>
      <p:graphicFrame>
        <p:nvGraphicFramePr>
          <p:cNvPr id="37893" name="Object 4">
            <a:extLst>
              <a:ext uri="{FF2B5EF4-FFF2-40B4-BE49-F238E27FC236}">
                <a16:creationId xmlns:a16="http://schemas.microsoft.com/office/drawing/2014/main" id="{022F4EFE-6AAA-4CAA-9A4A-4851D7F76DB6}"/>
              </a:ext>
            </a:extLst>
          </p:cNvPr>
          <p:cNvGraphicFramePr>
            <a:graphicFrameLocks noChangeAspect="1"/>
          </p:cNvGraphicFramePr>
          <p:nvPr>
            <p:ph idx="4294967295"/>
          </p:nvPr>
        </p:nvGraphicFramePr>
        <p:xfrm>
          <a:off x="8974138" y="53975"/>
          <a:ext cx="349250" cy="327025"/>
        </p:xfrm>
        <a:graphic>
          <a:graphicData uri="http://schemas.openxmlformats.org/presentationml/2006/ole">
            <mc:AlternateContent xmlns:mc="http://schemas.openxmlformats.org/markup-compatibility/2006">
              <mc:Choice xmlns:v="urn:schemas-microsoft-com:vml" Requires="v">
                <p:oleObj spid="_x0000_s37895" r:id="rId4" imgW="1077616" imgH="1010861" progId="PBrush">
                  <p:embed/>
                </p:oleObj>
              </mc:Choice>
              <mc:Fallback>
                <p:oleObj r:id="rId4" imgW="1077616" imgH="1010861"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4138" y="53975"/>
                        <a:ext cx="34925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7894" name="圖片 14">
            <a:extLst>
              <a:ext uri="{FF2B5EF4-FFF2-40B4-BE49-F238E27FC236}">
                <a16:creationId xmlns:a16="http://schemas.microsoft.com/office/drawing/2014/main" id="{6B4E3F5A-E171-4153-9A49-17CD537A0E6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5413" y="33338"/>
            <a:ext cx="5000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編號版面配置區 5">
            <a:extLst>
              <a:ext uri="{FF2B5EF4-FFF2-40B4-BE49-F238E27FC236}">
                <a16:creationId xmlns:a16="http://schemas.microsoft.com/office/drawing/2014/main" id="{F53A7778-A1EE-4817-B2D7-CDEECFB34FC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a:spcBef>
                <a:spcPct val="0"/>
              </a:spcBef>
              <a:buFontTx/>
              <a:buNone/>
            </a:pPr>
            <a:fld id="{DF12D932-712C-4504-B669-4DE493BDFB0B}" type="slidenum">
              <a:rPr lang="zh-TW" altLang="zh-TW" sz="1200" smtClean="0">
                <a:ea typeface="新細明體" panose="02020500000000000000" pitchFamily="18" charset="-120"/>
              </a:rPr>
              <a:pPr>
                <a:spcBef>
                  <a:spcPct val="0"/>
                </a:spcBef>
                <a:buFontTx/>
                <a:buNone/>
              </a:pPr>
              <a:t>18</a:t>
            </a:fld>
            <a:endParaRPr lang="zh-TW" altLang="zh-TW" sz="1200">
              <a:ea typeface="新細明體" panose="02020500000000000000" pitchFamily="18" charset="-120"/>
            </a:endParaRPr>
          </a:p>
        </p:txBody>
      </p:sp>
      <p:sp>
        <p:nvSpPr>
          <p:cNvPr id="39939" name="Rectangle 2">
            <a:extLst>
              <a:ext uri="{FF2B5EF4-FFF2-40B4-BE49-F238E27FC236}">
                <a16:creationId xmlns:a16="http://schemas.microsoft.com/office/drawing/2014/main" id="{A2EB1F78-4B50-4221-B200-2A6C9382AE8F}"/>
              </a:ext>
            </a:extLst>
          </p:cNvPr>
          <p:cNvSpPr>
            <a:spLocks noChangeArrowheads="1"/>
          </p:cNvSpPr>
          <p:nvPr>
            <p:ph type="title"/>
          </p:nvPr>
        </p:nvSpPr>
        <p:spPr/>
        <p:txBody>
          <a:bodyPr/>
          <a:lstStyle/>
          <a:p>
            <a:pPr eaLnBrk="1" hangingPunct="1"/>
            <a:r>
              <a:rPr lang="zh-TW" altLang="zh-TW" b="1">
                <a:solidFill>
                  <a:srgbClr val="FFFF00"/>
                </a:solidFill>
              </a:rPr>
              <a:t>Acknowledgement</a:t>
            </a:r>
          </a:p>
        </p:txBody>
      </p:sp>
      <p:sp>
        <p:nvSpPr>
          <p:cNvPr id="39940" name="Rectangle 3">
            <a:extLst>
              <a:ext uri="{FF2B5EF4-FFF2-40B4-BE49-F238E27FC236}">
                <a16:creationId xmlns:a16="http://schemas.microsoft.com/office/drawing/2014/main" id="{31CD7A9E-9CB3-4F9C-8EFA-35F7B18942C2}"/>
              </a:ext>
            </a:extLst>
          </p:cNvPr>
          <p:cNvSpPr>
            <a:spLocks noChangeArrowheads="1"/>
          </p:cNvSpPr>
          <p:nvPr>
            <p:ph type="body" idx="1"/>
          </p:nvPr>
        </p:nvSpPr>
        <p:spPr/>
        <p:txBody>
          <a:bodyPr/>
          <a:lstStyle/>
          <a:p>
            <a:pPr eaLnBrk="1" hangingPunct="1"/>
            <a:r>
              <a:rPr lang="zh-TW" altLang="zh-TW" sz="2000"/>
              <a:t>DYU </a:t>
            </a:r>
            <a:r>
              <a:rPr lang="en-US" altLang="zh-TW" sz="2000"/>
              <a:t>Thanks to </a:t>
            </a:r>
            <a:r>
              <a:rPr lang="en-US" altLang="zh-TW" b="1">
                <a:solidFill>
                  <a:srgbClr val="00B050"/>
                </a:solidFill>
              </a:rPr>
              <a:t>Green University Union of Taiwan</a:t>
            </a:r>
            <a:endParaRPr lang="zh-TW" altLang="zh-TW" b="1">
              <a:solidFill>
                <a:srgbClr val="00B050"/>
              </a:solidFill>
            </a:endParaRPr>
          </a:p>
        </p:txBody>
      </p:sp>
      <p:graphicFrame>
        <p:nvGraphicFramePr>
          <p:cNvPr id="39941" name="Object 4">
            <a:extLst>
              <a:ext uri="{FF2B5EF4-FFF2-40B4-BE49-F238E27FC236}">
                <a16:creationId xmlns:a16="http://schemas.microsoft.com/office/drawing/2014/main" id="{FA5A358F-2C51-4A8D-B28A-C8984F3BEF57}"/>
              </a:ext>
            </a:extLst>
          </p:cNvPr>
          <p:cNvGraphicFramePr>
            <a:graphicFrameLocks noChangeAspect="1"/>
          </p:cNvGraphicFramePr>
          <p:nvPr>
            <p:ph idx="4294967295"/>
          </p:nvPr>
        </p:nvGraphicFramePr>
        <p:xfrm>
          <a:off x="8974138" y="53975"/>
          <a:ext cx="349250" cy="327025"/>
        </p:xfrm>
        <a:graphic>
          <a:graphicData uri="http://schemas.openxmlformats.org/presentationml/2006/ole">
            <mc:AlternateContent xmlns:mc="http://schemas.openxmlformats.org/markup-compatibility/2006">
              <mc:Choice xmlns:v="urn:schemas-microsoft-com:vml" Requires="v">
                <p:oleObj spid="_x0000_s39944" r:id="rId4" imgW="1077616" imgH="1010861" progId="PBrush">
                  <p:embed/>
                </p:oleObj>
              </mc:Choice>
              <mc:Fallback>
                <p:oleObj r:id="rId4" imgW="1077616" imgH="1010861"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4138" y="53975"/>
                        <a:ext cx="34925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9942" name="圖片 1">
            <a:extLst>
              <a:ext uri="{FF2B5EF4-FFF2-40B4-BE49-F238E27FC236}">
                <a16:creationId xmlns:a16="http://schemas.microsoft.com/office/drawing/2014/main" id="{18BBB7FA-E1A1-48DC-83ED-EE54C8B617D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1639888"/>
            <a:ext cx="252095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圖片 1">
            <a:extLst>
              <a:ext uri="{FF2B5EF4-FFF2-40B4-BE49-F238E27FC236}">
                <a16:creationId xmlns:a16="http://schemas.microsoft.com/office/drawing/2014/main" id="{4C112F48-1561-4729-96B4-EBC4E3D5188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13538" y="1817688"/>
            <a:ext cx="1671637"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編號版面配置區 5">
            <a:extLst>
              <a:ext uri="{FF2B5EF4-FFF2-40B4-BE49-F238E27FC236}">
                <a16:creationId xmlns:a16="http://schemas.microsoft.com/office/drawing/2014/main" id="{A4B0E3E7-E580-490E-BFCB-815D2BB03F8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a:spcBef>
                <a:spcPct val="0"/>
              </a:spcBef>
              <a:buFontTx/>
              <a:buNone/>
            </a:pPr>
            <a:fld id="{1F3A09B1-2FE6-4C9B-9256-91FAB01B92D5}" type="slidenum">
              <a:rPr lang="zh-TW" altLang="zh-TW" sz="1200" smtClean="0">
                <a:ea typeface="新細明體" panose="02020500000000000000" pitchFamily="18" charset="-120"/>
              </a:rPr>
              <a:pPr>
                <a:spcBef>
                  <a:spcPct val="0"/>
                </a:spcBef>
                <a:buFontTx/>
                <a:buNone/>
              </a:pPr>
              <a:t>2</a:t>
            </a:fld>
            <a:endParaRPr lang="zh-TW" altLang="zh-TW" sz="1200">
              <a:ea typeface="新細明體" panose="02020500000000000000" pitchFamily="18" charset="-120"/>
            </a:endParaRPr>
          </a:p>
        </p:txBody>
      </p:sp>
      <p:sp>
        <p:nvSpPr>
          <p:cNvPr id="11267" name="Rectangle 2">
            <a:extLst>
              <a:ext uri="{FF2B5EF4-FFF2-40B4-BE49-F238E27FC236}">
                <a16:creationId xmlns:a16="http://schemas.microsoft.com/office/drawing/2014/main" id="{0DC04F09-10AB-43C5-9D57-6A52CDED6BD4}"/>
              </a:ext>
            </a:extLst>
          </p:cNvPr>
          <p:cNvSpPr>
            <a:spLocks noChangeArrowheads="1"/>
          </p:cNvSpPr>
          <p:nvPr>
            <p:ph type="title"/>
          </p:nvPr>
        </p:nvSpPr>
        <p:spPr/>
        <p:txBody>
          <a:bodyPr/>
          <a:lstStyle/>
          <a:p>
            <a:pPr eaLnBrk="1" hangingPunct="1"/>
            <a:r>
              <a:rPr lang="zh-TW" altLang="zh-TW" b="1">
                <a:solidFill>
                  <a:srgbClr val="FFFF00"/>
                </a:solidFill>
                <a:ea typeface="新細明體" panose="02020500000000000000" pitchFamily="18" charset="-120"/>
              </a:rPr>
              <a:t>Why DYU need to be</a:t>
            </a:r>
            <a:r>
              <a:rPr lang="zh-TW" altLang="zh-TW" b="1">
                <a:ea typeface="新細明體" panose="02020500000000000000" pitchFamily="18" charset="-120"/>
              </a:rPr>
              <a:t> </a:t>
            </a:r>
            <a:r>
              <a:rPr lang="zh-TW" altLang="zh-TW" b="1">
                <a:solidFill>
                  <a:schemeClr val="folHlink"/>
                </a:solidFill>
                <a:ea typeface="新細明體" panose="02020500000000000000" pitchFamily="18" charset="-120"/>
              </a:rPr>
              <a:t>GREEN?</a:t>
            </a:r>
          </a:p>
        </p:txBody>
      </p:sp>
      <p:sp>
        <p:nvSpPr>
          <p:cNvPr id="11268" name="Rectangle 3">
            <a:extLst>
              <a:ext uri="{FF2B5EF4-FFF2-40B4-BE49-F238E27FC236}">
                <a16:creationId xmlns:a16="http://schemas.microsoft.com/office/drawing/2014/main" id="{E8AA72FC-B980-4E8B-B878-8DA1B6268889}"/>
              </a:ext>
            </a:extLst>
          </p:cNvPr>
          <p:cNvSpPr>
            <a:spLocks noChangeArrowheads="1"/>
          </p:cNvSpPr>
          <p:nvPr>
            <p:ph type="body" idx="1"/>
          </p:nvPr>
        </p:nvSpPr>
        <p:spPr/>
        <p:txBody>
          <a:bodyPr/>
          <a:lstStyle/>
          <a:p>
            <a:pPr eaLnBrk="1" hangingPunct="1"/>
            <a:r>
              <a:rPr lang="zh-TW" altLang="zh-TW" b="1">
                <a:solidFill>
                  <a:srgbClr val="0000FF"/>
                </a:solidFill>
                <a:ea typeface="新細明體" panose="02020500000000000000" pitchFamily="18" charset="-120"/>
              </a:rPr>
              <a:t>We are actually green</a:t>
            </a:r>
          </a:p>
          <a:p>
            <a:pPr eaLnBrk="1" hangingPunct="1"/>
            <a:r>
              <a:rPr lang="en-US" altLang="zh-TW" b="1">
                <a:solidFill>
                  <a:srgbClr val="0000FF"/>
                </a:solidFill>
                <a:ea typeface="新細明體" panose="02020500000000000000" pitchFamily="18" charset="-120"/>
              </a:rPr>
              <a:t>Energy</a:t>
            </a:r>
            <a:r>
              <a:rPr lang="zh-TW" altLang="zh-TW" b="1">
                <a:solidFill>
                  <a:srgbClr val="0000FF"/>
                </a:solidFill>
                <a:ea typeface="新細明體" panose="02020500000000000000" pitchFamily="18" charset="-120"/>
              </a:rPr>
              <a:t> </a:t>
            </a:r>
            <a:r>
              <a:rPr lang="en-US" altLang="zh-TW" b="1">
                <a:solidFill>
                  <a:srgbClr val="0000FF"/>
                </a:solidFill>
                <a:ea typeface="新細明體" panose="02020500000000000000" pitchFamily="18" charset="-120"/>
              </a:rPr>
              <a:t>saving</a:t>
            </a:r>
            <a:endParaRPr lang="zh-TW" altLang="zh-TW" b="1">
              <a:solidFill>
                <a:srgbClr val="0000FF"/>
              </a:solidFill>
              <a:ea typeface="新細明體" panose="02020500000000000000" pitchFamily="18" charset="-120"/>
            </a:endParaRPr>
          </a:p>
          <a:p>
            <a:pPr eaLnBrk="1" hangingPunct="1"/>
            <a:r>
              <a:rPr lang="en-US" altLang="zh-TW" b="1">
                <a:solidFill>
                  <a:srgbClr val="0000FF"/>
                </a:solidFill>
                <a:ea typeface="新細明體" panose="02020500000000000000" pitchFamily="18" charset="-120"/>
              </a:rPr>
              <a:t>W</a:t>
            </a:r>
            <a:r>
              <a:rPr lang="zh-TW" altLang="zh-TW" b="1">
                <a:solidFill>
                  <a:srgbClr val="0000FF"/>
                </a:solidFill>
                <a:ea typeface="新細明體" panose="02020500000000000000" pitchFamily="18" charset="-120"/>
              </a:rPr>
              <a:t>ater</a:t>
            </a:r>
            <a:r>
              <a:rPr lang="en-US" altLang="zh-TW" b="1">
                <a:solidFill>
                  <a:srgbClr val="0000FF"/>
                </a:solidFill>
                <a:ea typeface="新細明體" panose="02020500000000000000" pitchFamily="18" charset="-120"/>
              </a:rPr>
              <a:t> recycling</a:t>
            </a:r>
            <a:endParaRPr lang="zh-TW" altLang="zh-TW" b="1">
              <a:solidFill>
                <a:srgbClr val="0000FF"/>
              </a:solidFill>
              <a:ea typeface="新細明體" panose="02020500000000000000" pitchFamily="18" charset="-120"/>
            </a:endParaRPr>
          </a:p>
          <a:p>
            <a:pPr eaLnBrk="1" hangingPunct="1"/>
            <a:r>
              <a:rPr lang="en-US" altLang="zh-TW" b="1">
                <a:solidFill>
                  <a:srgbClr val="0000FF"/>
                </a:solidFill>
                <a:ea typeface="新細明體" panose="02020500000000000000" pitchFamily="18" charset="-120"/>
              </a:rPr>
              <a:t>Green T</a:t>
            </a:r>
            <a:r>
              <a:rPr lang="zh-TW" altLang="zh-TW" b="1">
                <a:solidFill>
                  <a:srgbClr val="0000FF"/>
                </a:solidFill>
                <a:ea typeface="新細明體" panose="02020500000000000000" pitchFamily="18" charset="-120"/>
              </a:rPr>
              <a:t>raffic</a:t>
            </a:r>
          </a:p>
          <a:p>
            <a:pPr eaLnBrk="1" hangingPunct="1"/>
            <a:r>
              <a:rPr lang="en-US" altLang="zh-TW" b="1">
                <a:solidFill>
                  <a:srgbClr val="0000FF"/>
                </a:solidFill>
                <a:ea typeface="新細明體" panose="02020500000000000000" pitchFamily="18" charset="-120"/>
              </a:rPr>
              <a:t>E</a:t>
            </a:r>
            <a:r>
              <a:rPr lang="zh-TW" altLang="zh-TW" b="1">
                <a:solidFill>
                  <a:srgbClr val="0000FF"/>
                </a:solidFill>
                <a:ea typeface="新細明體" panose="02020500000000000000" pitchFamily="18" charset="-120"/>
              </a:rPr>
              <a:t>ducat</a:t>
            </a:r>
            <a:r>
              <a:rPr lang="en-US" altLang="zh-TW" b="1">
                <a:solidFill>
                  <a:srgbClr val="0000FF"/>
                </a:solidFill>
                <a:ea typeface="新細明體" panose="02020500000000000000" pitchFamily="18" charset="-120"/>
              </a:rPr>
              <a:t>ing</a:t>
            </a:r>
            <a:r>
              <a:rPr lang="zh-TW" altLang="zh-TW" b="1">
                <a:solidFill>
                  <a:srgbClr val="0000FF"/>
                </a:solidFill>
                <a:ea typeface="新細明體" panose="02020500000000000000" pitchFamily="18" charset="-120"/>
              </a:rPr>
              <a:t> sustainablility</a:t>
            </a:r>
            <a:endParaRPr lang="zh-TW" altLang="zh-TW" b="1">
              <a:solidFill>
                <a:srgbClr val="0000FF"/>
              </a:solidFill>
            </a:endParaRPr>
          </a:p>
        </p:txBody>
      </p:sp>
      <p:graphicFrame>
        <p:nvGraphicFramePr>
          <p:cNvPr id="11269" name="Object 4">
            <a:extLst>
              <a:ext uri="{FF2B5EF4-FFF2-40B4-BE49-F238E27FC236}">
                <a16:creationId xmlns:a16="http://schemas.microsoft.com/office/drawing/2014/main" id="{B3BE0FDF-5BCF-4564-8CA7-4011B2C1A808}"/>
              </a:ext>
            </a:extLst>
          </p:cNvPr>
          <p:cNvGraphicFramePr>
            <a:graphicFrameLocks noChangeAspect="1"/>
          </p:cNvGraphicFramePr>
          <p:nvPr>
            <p:ph idx="4294967295"/>
          </p:nvPr>
        </p:nvGraphicFramePr>
        <p:xfrm>
          <a:off x="8910638" y="53975"/>
          <a:ext cx="349250" cy="327025"/>
        </p:xfrm>
        <a:graphic>
          <a:graphicData uri="http://schemas.openxmlformats.org/presentationml/2006/ole">
            <mc:AlternateContent xmlns:mc="http://schemas.openxmlformats.org/markup-compatibility/2006">
              <mc:Choice xmlns:v="urn:schemas-microsoft-com:vml" Requires="v">
                <p:oleObj spid="_x0000_s11275" r:id="rId4" imgW="1077616" imgH="1010861" progId="PBrush">
                  <p:embed/>
                </p:oleObj>
              </mc:Choice>
              <mc:Fallback>
                <p:oleObj r:id="rId4" imgW="1077616" imgH="1010861"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0638" y="53975"/>
                        <a:ext cx="34925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270" name="Picture 6">
            <a:extLst>
              <a:ext uri="{FF2B5EF4-FFF2-40B4-BE49-F238E27FC236}">
                <a16:creationId xmlns:a16="http://schemas.microsoft.com/office/drawing/2014/main" id="{9FBC78CD-5F78-4DDB-BB2F-09E060A7BB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6088" y="3870325"/>
            <a:ext cx="1154112"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a:extLst>
              <a:ext uri="{FF2B5EF4-FFF2-40B4-BE49-F238E27FC236}">
                <a16:creationId xmlns:a16="http://schemas.microsoft.com/office/drawing/2014/main" id="{3B7ED71B-F895-4505-BDA7-4DCC031024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3075" y="3222625"/>
            <a:ext cx="22002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a:extLst>
              <a:ext uri="{FF2B5EF4-FFF2-40B4-BE49-F238E27FC236}">
                <a16:creationId xmlns:a16="http://schemas.microsoft.com/office/drawing/2014/main" id="{C8383BFB-AD92-4226-8EB3-73AD9D8A13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26313" y="1206500"/>
            <a:ext cx="1622425"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9">
            <a:extLst>
              <a:ext uri="{FF2B5EF4-FFF2-40B4-BE49-F238E27FC236}">
                <a16:creationId xmlns:a16="http://schemas.microsoft.com/office/drawing/2014/main" id="{2E014119-C688-481F-893A-08B5681D33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0188" y="1062038"/>
            <a:ext cx="17287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圖片 10">
            <a:extLst>
              <a:ext uri="{FF2B5EF4-FFF2-40B4-BE49-F238E27FC236}">
                <a16:creationId xmlns:a16="http://schemas.microsoft.com/office/drawing/2014/main" id="{47AC5566-525C-46E9-A7AA-38E0EB8A76F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5413" y="33338"/>
            <a:ext cx="5000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編號版面配置區 6">
            <a:extLst>
              <a:ext uri="{FF2B5EF4-FFF2-40B4-BE49-F238E27FC236}">
                <a16:creationId xmlns:a16="http://schemas.microsoft.com/office/drawing/2014/main" id="{C3B489DA-5621-4071-A03D-6642E0DBB1F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a:spcBef>
                <a:spcPct val="0"/>
              </a:spcBef>
              <a:buFontTx/>
              <a:buNone/>
            </a:pPr>
            <a:fld id="{588F39C4-A9F9-4419-9CE6-458D3FC268A1}" type="slidenum">
              <a:rPr lang="zh-TW" altLang="zh-TW" sz="1200" smtClean="0">
                <a:ea typeface="新細明體" panose="02020500000000000000" pitchFamily="18" charset="-120"/>
              </a:rPr>
              <a:pPr>
                <a:spcBef>
                  <a:spcPct val="0"/>
                </a:spcBef>
                <a:buFontTx/>
                <a:buNone/>
              </a:pPr>
              <a:t>3</a:t>
            </a:fld>
            <a:endParaRPr lang="zh-TW" altLang="zh-TW" sz="1200">
              <a:ea typeface="新細明體" panose="02020500000000000000" pitchFamily="18" charset="-120"/>
            </a:endParaRPr>
          </a:p>
        </p:txBody>
      </p:sp>
      <p:sp>
        <p:nvSpPr>
          <p:cNvPr id="13315" name="Rectangle 2">
            <a:extLst>
              <a:ext uri="{FF2B5EF4-FFF2-40B4-BE49-F238E27FC236}">
                <a16:creationId xmlns:a16="http://schemas.microsoft.com/office/drawing/2014/main" id="{DAE458A7-BBAA-4934-B428-9D4E2BBB3B6E}"/>
              </a:ext>
            </a:extLst>
          </p:cNvPr>
          <p:cNvSpPr>
            <a:spLocks noChangeArrowheads="1"/>
          </p:cNvSpPr>
          <p:nvPr>
            <p:ph type="title"/>
          </p:nvPr>
        </p:nvSpPr>
        <p:spPr/>
        <p:txBody>
          <a:bodyPr/>
          <a:lstStyle/>
          <a:p>
            <a:pPr eaLnBrk="1" hangingPunct="1"/>
            <a:r>
              <a:rPr lang="zh-TW" altLang="zh-TW" sz="3200" b="1">
                <a:solidFill>
                  <a:srgbClr val="FFFF00"/>
                </a:solidFill>
                <a:ea typeface="新細明體" panose="02020500000000000000" pitchFamily="18" charset="-120"/>
              </a:rPr>
              <a:t>A Beautifual and Green Covered Campus</a:t>
            </a:r>
          </a:p>
        </p:txBody>
      </p:sp>
      <p:graphicFrame>
        <p:nvGraphicFramePr>
          <p:cNvPr id="13316" name="Object 3">
            <a:extLst>
              <a:ext uri="{FF2B5EF4-FFF2-40B4-BE49-F238E27FC236}">
                <a16:creationId xmlns:a16="http://schemas.microsoft.com/office/drawing/2014/main" id="{86456740-5566-47F1-BF7A-9D5C3CC846CA}"/>
              </a:ext>
            </a:extLst>
          </p:cNvPr>
          <p:cNvGraphicFramePr>
            <a:graphicFrameLocks noChangeAspect="1"/>
          </p:cNvGraphicFramePr>
          <p:nvPr>
            <p:ph sz="half" idx="1"/>
          </p:nvPr>
        </p:nvGraphicFramePr>
        <p:xfrm>
          <a:off x="1982788" y="2390775"/>
          <a:ext cx="1082675" cy="1016000"/>
        </p:xfrm>
        <a:graphic>
          <a:graphicData uri="http://schemas.openxmlformats.org/presentationml/2006/ole">
            <mc:AlternateContent xmlns:mc="http://schemas.openxmlformats.org/markup-compatibility/2006">
              <mc:Choice xmlns:v="urn:schemas-microsoft-com:vml" Requires="v">
                <p:oleObj spid="_x0000_s13326" r:id="rId4" imgW="1077616" imgH="1010861" progId="PBrush">
                  <p:embed/>
                </p:oleObj>
              </mc:Choice>
              <mc:Fallback>
                <p:oleObj r:id="rId4" imgW="1077616" imgH="1010861"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2788" y="2390775"/>
                        <a:ext cx="1082675"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317" name="圖片 4">
            <a:hlinkClick r:id="rId6" action="ppaction://hlinkfile"/>
            <a:extLst>
              <a:ext uri="{FF2B5EF4-FFF2-40B4-BE49-F238E27FC236}">
                <a16:creationId xmlns:a16="http://schemas.microsoft.com/office/drawing/2014/main" id="{ACA345FB-43E2-4F3F-AE7A-843DF70421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850" y="1493838"/>
            <a:ext cx="64992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6">
            <a:extLst>
              <a:ext uri="{FF2B5EF4-FFF2-40B4-BE49-F238E27FC236}">
                <a16:creationId xmlns:a16="http://schemas.microsoft.com/office/drawing/2014/main" id="{EE3FF077-1650-4993-8770-533FD42DB56A}"/>
              </a:ext>
            </a:extLst>
          </p:cNvPr>
          <p:cNvSpPr txBox="1">
            <a:spLocks noChangeArrowheads="1"/>
          </p:cNvSpPr>
          <p:nvPr/>
        </p:nvSpPr>
        <p:spPr bwMode="auto">
          <a:xfrm>
            <a:off x="196850" y="1206500"/>
            <a:ext cx="5081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zh-TW" altLang="zh-TW" sz="1400" b="1">
                <a:ea typeface="新細明體" panose="02020500000000000000" pitchFamily="18" charset="-120"/>
                <a:sym typeface="Times New Roman" panose="02020603050405020304" pitchFamily="18" charset="0"/>
              </a:rPr>
              <a:t>31 acres campus with </a:t>
            </a:r>
            <a:r>
              <a:rPr lang="zh-TW" altLang="zh-TW" sz="1400" b="1">
                <a:ea typeface="新細明體" panose="02020500000000000000" pitchFamily="18" charset="-120"/>
                <a:cs typeface="Times New Roman" panose="02020603050405020304" pitchFamily="18" charset="0"/>
                <a:sym typeface="Times New Roman" panose="02020603050405020304" pitchFamily="18" charset="0"/>
              </a:rPr>
              <a:t>8</a:t>
            </a:r>
            <a:r>
              <a:rPr lang="zh-TW" altLang="zh-TW" sz="1400" b="1">
                <a:ea typeface="新細明體" panose="02020500000000000000" pitchFamily="18" charset="-120"/>
                <a:sym typeface="新細明體" panose="02020500000000000000" pitchFamily="18" charset="-120"/>
              </a:rPr>
              <a:t>2.7</a:t>
            </a:r>
            <a:r>
              <a:rPr lang="zh-TW" altLang="zh-TW" sz="1400" b="1">
                <a:ea typeface="新細明體" panose="02020500000000000000" pitchFamily="18" charset="-120"/>
                <a:sym typeface="Times New Roman" panose="02020603050405020304" pitchFamily="18" charset="0"/>
              </a:rPr>
              <a:t>% green coverage</a:t>
            </a:r>
            <a:r>
              <a:rPr lang="zh-TW" altLang="zh-TW" sz="1400" b="1">
                <a:ea typeface="新細明體" panose="02020500000000000000" pitchFamily="18" charset="-120"/>
                <a:sym typeface="新細明體" panose="02020500000000000000" pitchFamily="18" charset="-120"/>
              </a:rPr>
              <a:t> area</a:t>
            </a:r>
            <a:endParaRPr lang="zh-TW" altLang="zh-TW" sz="1400" b="1">
              <a:ea typeface="新細明體" panose="02020500000000000000" pitchFamily="18" charset="-120"/>
            </a:endParaRPr>
          </a:p>
        </p:txBody>
      </p:sp>
      <p:graphicFrame>
        <p:nvGraphicFramePr>
          <p:cNvPr id="13319" name="Object 7">
            <a:extLst>
              <a:ext uri="{FF2B5EF4-FFF2-40B4-BE49-F238E27FC236}">
                <a16:creationId xmlns:a16="http://schemas.microsoft.com/office/drawing/2014/main" id="{D1A7F84C-9CB9-434A-A51E-E52F0CF3FC5C}"/>
              </a:ext>
            </a:extLst>
          </p:cNvPr>
          <p:cNvGraphicFramePr>
            <a:graphicFrameLocks noChangeAspect="1"/>
          </p:cNvGraphicFramePr>
          <p:nvPr>
            <p:ph sz="half" idx="2"/>
          </p:nvPr>
        </p:nvGraphicFramePr>
        <p:xfrm>
          <a:off x="6894513" y="774700"/>
          <a:ext cx="1152525" cy="1655763"/>
        </p:xfrm>
        <a:graphic>
          <a:graphicData uri="http://schemas.openxmlformats.org/presentationml/2006/ole">
            <mc:AlternateContent xmlns:mc="http://schemas.openxmlformats.org/markup-compatibility/2006">
              <mc:Choice xmlns:v="urn:schemas-microsoft-com:vml" Requires="v">
                <p:oleObj spid="_x0000_s13327" r:id="rId8" imgW="1838095" imgH="2638095" progId="PBrush">
                  <p:embed/>
                </p:oleObj>
              </mc:Choice>
              <mc:Fallback>
                <p:oleObj r:id="rId8" imgW="1838095" imgH="2638095" progId="PBrush">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4513" y="774700"/>
                        <a:ext cx="1152525" cy="165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20" name="Object 8">
            <a:extLst>
              <a:ext uri="{FF2B5EF4-FFF2-40B4-BE49-F238E27FC236}">
                <a16:creationId xmlns:a16="http://schemas.microsoft.com/office/drawing/2014/main" id="{BD0C004B-9CA9-4FC3-9048-C1F2CD22134E}"/>
              </a:ext>
            </a:extLst>
          </p:cNvPr>
          <p:cNvGraphicFramePr>
            <a:graphicFrameLocks/>
          </p:cNvGraphicFramePr>
          <p:nvPr/>
        </p:nvGraphicFramePr>
        <p:xfrm>
          <a:off x="8118475" y="1277938"/>
          <a:ext cx="1008063" cy="1368425"/>
        </p:xfrm>
        <a:graphic>
          <a:graphicData uri="http://schemas.openxmlformats.org/presentationml/2006/ole">
            <mc:AlternateContent xmlns:mc="http://schemas.openxmlformats.org/markup-compatibility/2006">
              <mc:Choice xmlns:v="urn:schemas-microsoft-com:vml" Requires="v">
                <p:oleObj spid="_x0000_s13328" r:id="rId10" imgW="1533739" imgH="1790476" progId="PBrush">
                  <p:embed/>
                </p:oleObj>
              </mc:Choice>
              <mc:Fallback>
                <p:oleObj r:id="rId10" imgW="1533739" imgH="1790476" progId="PBrush">
                  <p:embed/>
                  <p:pic>
                    <p:nvPicPr>
                      <p:cNvPr id="0" name="Object 8"/>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18475" y="1277938"/>
                        <a:ext cx="10080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21" name="Object 9">
            <a:extLst>
              <a:ext uri="{FF2B5EF4-FFF2-40B4-BE49-F238E27FC236}">
                <a16:creationId xmlns:a16="http://schemas.microsoft.com/office/drawing/2014/main" id="{0E98DAF8-5B57-4A8E-96EF-FC405432A761}"/>
              </a:ext>
            </a:extLst>
          </p:cNvPr>
          <p:cNvGraphicFramePr>
            <a:graphicFrameLocks/>
          </p:cNvGraphicFramePr>
          <p:nvPr/>
        </p:nvGraphicFramePr>
        <p:xfrm>
          <a:off x="6894513" y="2501900"/>
          <a:ext cx="1152525" cy="1368425"/>
        </p:xfrm>
        <a:graphic>
          <a:graphicData uri="http://schemas.openxmlformats.org/presentationml/2006/ole">
            <mc:AlternateContent xmlns:mc="http://schemas.openxmlformats.org/markup-compatibility/2006">
              <mc:Choice xmlns:v="urn:schemas-microsoft-com:vml" Requires="v">
                <p:oleObj spid="_x0000_s13329" r:id="rId12" imgW="1580952" imgH="2010056" progId="PBrush">
                  <p:embed/>
                </p:oleObj>
              </mc:Choice>
              <mc:Fallback>
                <p:oleObj r:id="rId12" imgW="1580952" imgH="2010056" progId="PBrush">
                  <p:embed/>
                  <p:pic>
                    <p:nvPicPr>
                      <p:cNvPr id="0" name="Object 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94513" y="2501900"/>
                        <a:ext cx="11525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22" name="Object 10">
            <a:extLst>
              <a:ext uri="{FF2B5EF4-FFF2-40B4-BE49-F238E27FC236}">
                <a16:creationId xmlns:a16="http://schemas.microsoft.com/office/drawing/2014/main" id="{A170EA85-00A5-450E-95A9-C13578B8B32F}"/>
              </a:ext>
            </a:extLst>
          </p:cNvPr>
          <p:cNvGraphicFramePr>
            <a:graphicFrameLocks/>
          </p:cNvGraphicFramePr>
          <p:nvPr/>
        </p:nvGraphicFramePr>
        <p:xfrm>
          <a:off x="8118475" y="2717800"/>
          <a:ext cx="1008063" cy="1152525"/>
        </p:xfrm>
        <a:graphic>
          <a:graphicData uri="http://schemas.openxmlformats.org/presentationml/2006/ole">
            <mc:AlternateContent xmlns:mc="http://schemas.openxmlformats.org/markup-compatibility/2006">
              <mc:Choice xmlns:v="urn:schemas-microsoft-com:vml" Requires="v">
                <p:oleObj spid="_x0000_s13330" r:id="rId14" imgW="1647619" imgH="2219635" progId="PBrush">
                  <p:embed/>
                </p:oleObj>
              </mc:Choice>
              <mc:Fallback>
                <p:oleObj r:id="rId14" imgW="1647619" imgH="2219635" progId="PBrush">
                  <p:embed/>
                  <p:pic>
                    <p:nvPicPr>
                      <p:cNvPr id="0" name="Object 10"/>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18475" y="2717800"/>
                        <a:ext cx="10080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23" name="Object 11">
            <a:extLst>
              <a:ext uri="{FF2B5EF4-FFF2-40B4-BE49-F238E27FC236}">
                <a16:creationId xmlns:a16="http://schemas.microsoft.com/office/drawing/2014/main" id="{C4E0F5C1-4FB4-42A0-9693-7F63DDD67B3B}"/>
              </a:ext>
            </a:extLst>
          </p:cNvPr>
          <p:cNvGraphicFramePr>
            <a:graphicFrameLocks/>
          </p:cNvGraphicFramePr>
          <p:nvPr/>
        </p:nvGraphicFramePr>
        <p:xfrm>
          <a:off x="6894513" y="3943350"/>
          <a:ext cx="2232025" cy="1079500"/>
        </p:xfrm>
        <a:graphic>
          <a:graphicData uri="http://schemas.openxmlformats.org/presentationml/2006/ole">
            <mc:AlternateContent xmlns:mc="http://schemas.openxmlformats.org/markup-compatibility/2006">
              <mc:Choice xmlns:v="urn:schemas-microsoft-com:vml" Requires="v">
                <p:oleObj spid="_x0000_s13331" r:id="rId16" imgW="2723810" imgH="1352381" progId="PBrush">
                  <p:embed/>
                </p:oleObj>
              </mc:Choice>
              <mc:Fallback>
                <p:oleObj r:id="rId16" imgW="2723810" imgH="1352381" progId="PBrush">
                  <p:embed/>
                  <p:pic>
                    <p:nvPicPr>
                      <p:cNvPr id="0" name="Object 11"/>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94513" y="3943350"/>
                        <a:ext cx="22320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24" name="Object 12">
            <a:extLst>
              <a:ext uri="{FF2B5EF4-FFF2-40B4-BE49-F238E27FC236}">
                <a16:creationId xmlns:a16="http://schemas.microsoft.com/office/drawing/2014/main" id="{03AEDE2D-1870-4616-9873-41C3CDD64CE9}"/>
              </a:ext>
            </a:extLst>
          </p:cNvPr>
          <p:cNvGraphicFramePr>
            <a:graphicFrameLocks noChangeAspect="1"/>
          </p:cNvGraphicFramePr>
          <p:nvPr/>
        </p:nvGraphicFramePr>
        <p:xfrm>
          <a:off x="8910638" y="53975"/>
          <a:ext cx="349250" cy="327025"/>
        </p:xfrm>
        <a:graphic>
          <a:graphicData uri="http://schemas.openxmlformats.org/presentationml/2006/ole">
            <mc:AlternateContent xmlns:mc="http://schemas.openxmlformats.org/markup-compatibility/2006">
              <mc:Choice xmlns:v="urn:schemas-microsoft-com:vml" Requires="v">
                <p:oleObj spid="_x0000_s13332" r:id="rId18" imgW="1077616" imgH="1010861" progId="PBrush">
                  <p:embed/>
                </p:oleObj>
              </mc:Choice>
              <mc:Fallback>
                <p:oleObj r:id="rId18" imgW="1077616" imgH="1010861" progId="PBrush">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0638" y="53975"/>
                        <a:ext cx="34925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325" name="圖片 14">
            <a:extLst>
              <a:ext uri="{FF2B5EF4-FFF2-40B4-BE49-F238E27FC236}">
                <a16:creationId xmlns:a16="http://schemas.microsoft.com/office/drawing/2014/main" id="{282099D8-55D7-4830-A670-8BF028B84EA7}"/>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25413" y="33338"/>
            <a:ext cx="5000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5">
            <a:extLst>
              <a:ext uri="{FF2B5EF4-FFF2-40B4-BE49-F238E27FC236}">
                <a16:creationId xmlns:a16="http://schemas.microsoft.com/office/drawing/2014/main" id="{050EAB39-C870-49CC-B432-A65151ECB38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a:spcBef>
                <a:spcPct val="0"/>
              </a:spcBef>
              <a:buFontTx/>
              <a:buNone/>
            </a:pPr>
            <a:fld id="{BB362F9F-4A4F-40BB-9243-49B444603404}" type="slidenum">
              <a:rPr lang="zh-TW" altLang="zh-TW" sz="1200" smtClean="0">
                <a:ea typeface="新細明體" panose="02020500000000000000" pitchFamily="18" charset="-120"/>
              </a:rPr>
              <a:pPr>
                <a:spcBef>
                  <a:spcPct val="0"/>
                </a:spcBef>
                <a:buFontTx/>
                <a:buNone/>
              </a:pPr>
              <a:t>4</a:t>
            </a:fld>
            <a:endParaRPr lang="zh-TW" altLang="zh-TW" sz="1200">
              <a:ea typeface="新細明體" panose="02020500000000000000" pitchFamily="18" charset="-120"/>
            </a:endParaRPr>
          </a:p>
        </p:txBody>
      </p:sp>
      <p:sp>
        <p:nvSpPr>
          <p:cNvPr id="15363" name="Rectangle 2">
            <a:extLst>
              <a:ext uri="{FF2B5EF4-FFF2-40B4-BE49-F238E27FC236}">
                <a16:creationId xmlns:a16="http://schemas.microsoft.com/office/drawing/2014/main" id="{9369A995-DE33-475B-ABC0-95A9FF0580EA}"/>
              </a:ext>
            </a:extLst>
          </p:cNvPr>
          <p:cNvSpPr>
            <a:spLocks noChangeArrowheads="1"/>
          </p:cNvSpPr>
          <p:nvPr>
            <p:ph type="title"/>
          </p:nvPr>
        </p:nvSpPr>
        <p:spPr/>
        <p:txBody>
          <a:bodyPr/>
          <a:lstStyle/>
          <a:p>
            <a:pPr eaLnBrk="1" hangingPunct="1"/>
            <a:r>
              <a:rPr lang="zh-TW" altLang="zh-TW" b="1">
                <a:solidFill>
                  <a:srgbClr val="FFFF00"/>
                </a:solidFill>
                <a:cs typeface="Times New Roman" panose="02020603050405020304" pitchFamily="18" charset="0"/>
                <a:sym typeface="Times New Roman" panose="02020603050405020304" pitchFamily="18" charset="0"/>
              </a:rPr>
              <a:t>Trilogy of Green Thinking Blueprint</a:t>
            </a:r>
          </a:p>
        </p:txBody>
      </p:sp>
      <p:graphicFrame>
        <p:nvGraphicFramePr>
          <p:cNvPr id="15364" name="Object 3">
            <a:extLst>
              <a:ext uri="{FF2B5EF4-FFF2-40B4-BE49-F238E27FC236}">
                <a16:creationId xmlns:a16="http://schemas.microsoft.com/office/drawing/2014/main" id="{C1E24EF0-47BF-4454-ADFA-F8B9CD8C0E38}"/>
              </a:ext>
            </a:extLst>
          </p:cNvPr>
          <p:cNvGraphicFramePr>
            <a:graphicFrameLocks noChangeAspect="1"/>
          </p:cNvGraphicFramePr>
          <p:nvPr>
            <p:ph idx="1"/>
          </p:nvPr>
        </p:nvGraphicFramePr>
        <p:xfrm>
          <a:off x="8910638" y="53975"/>
          <a:ext cx="349250" cy="327025"/>
        </p:xfrm>
        <a:graphic>
          <a:graphicData uri="http://schemas.openxmlformats.org/presentationml/2006/ole">
            <mc:AlternateContent xmlns:mc="http://schemas.openxmlformats.org/markup-compatibility/2006">
              <mc:Choice xmlns:v="urn:schemas-microsoft-com:vml" Requires="v">
                <p:oleObj spid="_x0000_s15369" r:id="rId4" imgW="1077616" imgH="1010861" progId="PBrush">
                  <p:embed/>
                </p:oleObj>
              </mc:Choice>
              <mc:Fallback>
                <p:oleObj r:id="rId4" imgW="1077616" imgH="1010861"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0638" y="53975"/>
                        <a:ext cx="34925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365" name="Picture 5">
            <a:extLst>
              <a:ext uri="{FF2B5EF4-FFF2-40B4-BE49-F238E27FC236}">
                <a16:creationId xmlns:a16="http://schemas.microsoft.com/office/drawing/2014/main" id="{8AABAC37-D496-4A72-872C-1B76C7540E66}"/>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25" y="917575"/>
            <a:ext cx="54006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66" name="Object 6">
            <a:extLst>
              <a:ext uri="{FF2B5EF4-FFF2-40B4-BE49-F238E27FC236}">
                <a16:creationId xmlns:a16="http://schemas.microsoft.com/office/drawing/2014/main" id="{B7594CC6-60A4-431E-A939-BC1B5DA433A8}"/>
              </a:ext>
            </a:extLst>
          </p:cNvPr>
          <p:cNvGraphicFramePr>
            <a:graphicFrameLocks/>
          </p:cNvGraphicFramePr>
          <p:nvPr/>
        </p:nvGraphicFramePr>
        <p:xfrm>
          <a:off x="139700" y="1139825"/>
          <a:ext cx="3816350" cy="2100263"/>
        </p:xfrm>
        <a:graphic>
          <a:graphicData uri="http://schemas.openxmlformats.org/presentationml/2006/ole">
            <mc:AlternateContent xmlns:mc="http://schemas.openxmlformats.org/markup-compatibility/2006">
              <mc:Choice xmlns:v="urn:schemas-microsoft-com:vml" Requires="v">
                <p:oleObj spid="_x0000_s15370" r:id="rId7" imgW="6009524" imgH="3533333" progId="PBrush">
                  <p:embed/>
                </p:oleObj>
              </mc:Choice>
              <mc:Fallback>
                <p:oleObj r:id="rId7" imgW="6009524" imgH="3533333" progId="PBrush">
                  <p:embed/>
                  <p:pic>
                    <p:nvPicPr>
                      <p:cNvPr id="0" name="Object 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700" y="1139825"/>
                        <a:ext cx="381635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7" name="Text Box 7">
            <a:extLst>
              <a:ext uri="{FF2B5EF4-FFF2-40B4-BE49-F238E27FC236}">
                <a16:creationId xmlns:a16="http://schemas.microsoft.com/office/drawing/2014/main" id="{1101F359-6C47-471D-9322-938DCBDEF77C}"/>
              </a:ext>
            </a:extLst>
          </p:cNvPr>
          <p:cNvSpPr txBox="1">
            <a:spLocks noChangeArrowheads="1"/>
          </p:cNvSpPr>
          <p:nvPr/>
        </p:nvSpPr>
        <p:spPr bwMode="auto">
          <a:xfrm>
            <a:off x="7326313" y="2717800"/>
            <a:ext cx="18399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zh-TW" altLang="zh-TW" sz="1400" b="1">
                <a:ea typeface="新細明體" panose="02020500000000000000" pitchFamily="18" charset="-120"/>
              </a:rPr>
              <a:t>Blueprint of green campus in DYU</a:t>
            </a:r>
          </a:p>
        </p:txBody>
      </p:sp>
      <p:pic>
        <p:nvPicPr>
          <p:cNvPr id="15368" name="圖片 8">
            <a:extLst>
              <a:ext uri="{FF2B5EF4-FFF2-40B4-BE49-F238E27FC236}">
                <a16:creationId xmlns:a16="http://schemas.microsoft.com/office/drawing/2014/main" id="{6C40063C-644D-4D9C-B37D-02A63702827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5413" y="33338"/>
            <a:ext cx="5000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5">
            <a:extLst>
              <a:ext uri="{FF2B5EF4-FFF2-40B4-BE49-F238E27FC236}">
                <a16:creationId xmlns:a16="http://schemas.microsoft.com/office/drawing/2014/main" id="{5E56E466-7697-4581-A3F8-846F17E0814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a:spcBef>
                <a:spcPct val="0"/>
              </a:spcBef>
              <a:buFontTx/>
              <a:buNone/>
            </a:pPr>
            <a:fld id="{646AB741-40C2-483F-A8D3-7A67FD67B94D}" type="slidenum">
              <a:rPr lang="zh-TW" altLang="zh-TW" sz="1200" smtClean="0">
                <a:ea typeface="新細明體" panose="02020500000000000000" pitchFamily="18" charset="-120"/>
              </a:rPr>
              <a:pPr>
                <a:spcBef>
                  <a:spcPct val="0"/>
                </a:spcBef>
                <a:buFontTx/>
                <a:buNone/>
              </a:pPr>
              <a:t>5</a:t>
            </a:fld>
            <a:endParaRPr lang="zh-TW" altLang="zh-TW" sz="1200">
              <a:ea typeface="新細明體" panose="02020500000000000000" pitchFamily="18" charset="-120"/>
            </a:endParaRPr>
          </a:p>
        </p:txBody>
      </p:sp>
      <p:sp>
        <p:nvSpPr>
          <p:cNvPr id="17411" name="Rectangle 2">
            <a:extLst>
              <a:ext uri="{FF2B5EF4-FFF2-40B4-BE49-F238E27FC236}">
                <a16:creationId xmlns:a16="http://schemas.microsoft.com/office/drawing/2014/main" id="{E8A26FE1-3A7E-4CED-811E-709C5D62B0AC}"/>
              </a:ext>
            </a:extLst>
          </p:cNvPr>
          <p:cNvSpPr>
            <a:spLocks noChangeArrowheads="1"/>
          </p:cNvSpPr>
          <p:nvPr>
            <p:ph type="title"/>
          </p:nvPr>
        </p:nvSpPr>
        <p:spPr/>
        <p:txBody>
          <a:bodyPr/>
          <a:lstStyle/>
          <a:p>
            <a:pPr eaLnBrk="1" hangingPunct="1"/>
            <a:r>
              <a:rPr lang="zh-TW" altLang="zh-TW" sz="2800" b="1">
                <a:solidFill>
                  <a:srgbClr val="FFFF00"/>
                </a:solidFill>
                <a:ea typeface="新細明體" panose="02020500000000000000" pitchFamily="18" charset="-120"/>
              </a:rPr>
              <a:t>S</a:t>
            </a:r>
            <a:r>
              <a:rPr lang="zh-TW" altLang="zh-TW" sz="2800" b="1">
                <a:solidFill>
                  <a:srgbClr val="FFFF00"/>
                </a:solidFill>
              </a:rPr>
              <a:t>ustainable </a:t>
            </a:r>
            <a:r>
              <a:rPr lang="zh-TW" altLang="zh-TW" sz="2800" b="1">
                <a:solidFill>
                  <a:srgbClr val="FFFF00"/>
                </a:solidFill>
                <a:ea typeface="新細明體" panose="02020500000000000000" pitchFamily="18" charset="-120"/>
              </a:rPr>
              <a:t>M</a:t>
            </a:r>
            <a:r>
              <a:rPr lang="zh-TW" altLang="zh-TW" sz="2800" b="1">
                <a:solidFill>
                  <a:srgbClr val="FFFF00"/>
                </a:solidFill>
              </a:rPr>
              <a:t>anagement </a:t>
            </a:r>
            <a:r>
              <a:rPr lang="zh-TW" altLang="zh-TW" sz="2800" b="1">
                <a:solidFill>
                  <a:srgbClr val="FFFF00"/>
                </a:solidFill>
                <a:ea typeface="新細明體" panose="02020500000000000000" pitchFamily="18" charset="-120"/>
              </a:rPr>
              <a:t>S</a:t>
            </a:r>
            <a:r>
              <a:rPr lang="zh-TW" altLang="zh-TW" sz="2800" b="1">
                <a:solidFill>
                  <a:srgbClr val="FFFF00"/>
                </a:solidFill>
              </a:rPr>
              <a:t>trategies </a:t>
            </a:r>
            <a:br>
              <a:rPr lang="zh-TW" altLang="zh-TW" sz="2800" b="1">
                <a:solidFill>
                  <a:srgbClr val="FFFF00"/>
                </a:solidFill>
              </a:rPr>
            </a:br>
            <a:r>
              <a:rPr lang="zh-TW" altLang="zh-TW" sz="2800" b="1">
                <a:solidFill>
                  <a:srgbClr val="FFFF00"/>
                </a:solidFill>
              </a:rPr>
              <a:t>for </a:t>
            </a:r>
            <a:r>
              <a:rPr lang="zh-TW" altLang="zh-TW" sz="2800" b="1">
                <a:solidFill>
                  <a:srgbClr val="FFFF00"/>
                </a:solidFill>
                <a:ea typeface="新細明體" panose="02020500000000000000" pitchFamily="18" charset="-120"/>
              </a:rPr>
              <a:t>DYU</a:t>
            </a:r>
            <a:r>
              <a:rPr lang="zh-TW" altLang="zh-TW" sz="2800" b="1">
                <a:solidFill>
                  <a:srgbClr val="FFFF00"/>
                </a:solidFill>
              </a:rPr>
              <a:t> </a:t>
            </a:r>
            <a:r>
              <a:rPr lang="zh-TW" altLang="zh-TW" sz="2800" b="1">
                <a:solidFill>
                  <a:srgbClr val="FFFF00"/>
                </a:solidFill>
                <a:ea typeface="新細明體" panose="02020500000000000000" pitchFamily="18" charset="-120"/>
              </a:rPr>
              <a:t>D</a:t>
            </a:r>
            <a:r>
              <a:rPr lang="zh-TW" altLang="zh-TW" sz="2800" b="1">
                <a:solidFill>
                  <a:srgbClr val="FFFF00"/>
                </a:solidFill>
              </a:rPr>
              <a:t>evelopment</a:t>
            </a:r>
          </a:p>
        </p:txBody>
      </p:sp>
      <p:graphicFrame>
        <p:nvGraphicFramePr>
          <p:cNvPr id="17412" name="Object 3">
            <a:extLst>
              <a:ext uri="{FF2B5EF4-FFF2-40B4-BE49-F238E27FC236}">
                <a16:creationId xmlns:a16="http://schemas.microsoft.com/office/drawing/2014/main" id="{8213B26F-A38D-4A57-A42C-23C1CEC2A3B9}"/>
              </a:ext>
            </a:extLst>
          </p:cNvPr>
          <p:cNvGraphicFramePr>
            <a:graphicFrameLocks noChangeAspect="1"/>
          </p:cNvGraphicFramePr>
          <p:nvPr>
            <p:ph idx="1"/>
          </p:nvPr>
        </p:nvGraphicFramePr>
        <p:xfrm>
          <a:off x="8910638" y="53975"/>
          <a:ext cx="349250" cy="327025"/>
        </p:xfrm>
        <a:graphic>
          <a:graphicData uri="http://schemas.openxmlformats.org/presentationml/2006/ole">
            <mc:AlternateContent xmlns:mc="http://schemas.openxmlformats.org/markup-compatibility/2006">
              <mc:Choice xmlns:v="urn:schemas-microsoft-com:vml" Requires="v">
                <p:oleObj spid="_x0000_s17418" r:id="rId4" imgW="1077616" imgH="1010861" progId="PBrush">
                  <p:embed/>
                </p:oleObj>
              </mc:Choice>
              <mc:Fallback>
                <p:oleObj r:id="rId4" imgW="1077616" imgH="1010861"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0638" y="53975"/>
                        <a:ext cx="34925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3" name="Text Box 5">
            <a:extLst>
              <a:ext uri="{FF2B5EF4-FFF2-40B4-BE49-F238E27FC236}">
                <a16:creationId xmlns:a16="http://schemas.microsoft.com/office/drawing/2014/main" id="{CF188D5E-A931-4D7D-935A-FAFADE16CF8C}"/>
              </a:ext>
            </a:extLst>
          </p:cNvPr>
          <p:cNvSpPr txBox="1">
            <a:spLocks noChangeArrowheads="1"/>
          </p:cNvSpPr>
          <p:nvPr/>
        </p:nvSpPr>
        <p:spPr bwMode="auto">
          <a:xfrm>
            <a:off x="198438" y="1135063"/>
            <a:ext cx="5400675" cy="1154112"/>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zh-TW" altLang="zh-TW" sz="1400" b="1">
                <a:solidFill>
                  <a:srgbClr val="FFFF66"/>
                </a:solidFill>
                <a:ea typeface="新細明體" panose="02020500000000000000" pitchFamily="18" charset="-120"/>
                <a:sym typeface="新細明體" panose="02020500000000000000" pitchFamily="18" charset="-120"/>
              </a:rPr>
              <a:t>(1)</a:t>
            </a:r>
            <a:r>
              <a:rPr lang="zh-TW" altLang="zh-TW" sz="1400" b="1">
                <a:solidFill>
                  <a:srgbClr val="FFFF66"/>
                </a:solidFill>
                <a:ea typeface="新細明體" panose="02020500000000000000" pitchFamily="18" charset="-120"/>
                <a:cs typeface="Times New Roman" panose="02020603050405020304" pitchFamily="18" charset="0"/>
                <a:sym typeface="Times New Roman" panose="02020603050405020304" pitchFamily="18" charset="0"/>
              </a:rPr>
              <a:t> </a:t>
            </a:r>
            <a:r>
              <a:rPr lang="zh-TW" altLang="zh-TW" sz="1400" b="1">
                <a:solidFill>
                  <a:srgbClr val="FFFF66"/>
                </a:solidFill>
                <a:ea typeface="新細明體" panose="02020500000000000000" pitchFamily="18" charset="-120"/>
                <a:sym typeface="新細明體" panose="02020500000000000000" pitchFamily="18" charset="-120"/>
              </a:rPr>
              <a:t>H</a:t>
            </a:r>
            <a:r>
              <a:rPr lang="zh-TW" altLang="zh-TW" sz="1400" b="1">
                <a:solidFill>
                  <a:srgbClr val="FFFF66"/>
                </a:solidFill>
                <a:ea typeface="新細明體" panose="02020500000000000000" pitchFamily="18" charset="-120"/>
                <a:sym typeface="Times New Roman" panose="02020603050405020304" pitchFamily="18" charset="0"/>
              </a:rPr>
              <a:t>ighlight the health</a:t>
            </a:r>
            <a:r>
              <a:rPr lang="zh-TW" altLang="zh-TW" sz="1400" b="1">
                <a:solidFill>
                  <a:srgbClr val="FFFF66"/>
                </a:solidFill>
                <a:ea typeface="新細明體" panose="02020500000000000000" pitchFamily="18" charset="-120"/>
                <a:sym typeface="新細明體" panose="02020500000000000000" pitchFamily="18" charset="-120"/>
              </a:rPr>
              <a:t>y</a:t>
            </a:r>
            <a:r>
              <a:rPr lang="zh-TW" altLang="zh-TW" sz="1400" b="1">
                <a:solidFill>
                  <a:srgbClr val="FFFF66"/>
                </a:solidFill>
                <a:ea typeface="新細明體" panose="02020500000000000000" pitchFamily="18" charset="-120"/>
                <a:sym typeface="Times New Roman" panose="02020603050405020304" pitchFamily="18" charset="0"/>
              </a:rPr>
              <a:t> campus </a:t>
            </a:r>
            <a:r>
              <a:rPr lang="zh-TW" altLang="zh-TW" sz="1400" b="1">
                <a:solidFill>
                  <a:srgbClr val="FFFF66"/>
                </a:solidFill>
                <a:ea typeface="新細明體" panose="02020500000000000000" pitchFamily="18" charset="-120"/>
                <a:sym typeface="新細明體" panose="02020500000000000000" pitchFamily="18" charset="-120"/>
              </a:rPr>
              <a:t>with </a:t>
            </a:r>
            <a:r>
              <a:rPr lang="zh-TW" altLang="zh-TW" sz="1400" b="1">
                <a:solidFill>
                  <a:srgbClr val="FFFF66"/>
                </a:solidFill>
                <a:ea typeface="新細明體" panose="02020500000000000000" pitchFamily="18" charset="-120"/>
                <a:sym typeface="Times New Roman" panose="02020603050405020304" pitchFamily="18" charset="0"/>
              </a:rPr>
              <a:t>ecological environment</a:t>
            </a:r>
            <a:endParaRPr lang="zh-TW" altLang="zh-TW" sz="1400" b="1">
              <a:solidFill>
                <a:srgbClr val="FFFF66"/>
              </a:solidFill>
              <a:ea typeface="新細明體" panose="02020500000000000000" pitchFamily="18" charset="-120"/>
              <a:sym typeface="Wingdings" panose="05000000000000000000" pitchFamily="2" charset="2"/>
            </a:endParaRPr>
          </a:p>
          <a:p>
            <a:pPr eaLnBrk="1" hangingPunct="1">
              <a:spcBef>
                <a:spcPct val="0"/>
              </a:spcBef>
              <a:buFontTx/>
              <a:buNone/>
            </a:pPr>
            <a:r>
              <a:rPr lang="zh-TW" altLang="zh-TW" sz="1400" b="1">
                <a:solidFill>
                  <a:schemeClr val="bg1"/>
                </a:solidFill>
                <a:ea typeface="新細明體" panose="02020500000000000000" pitchFamily="18" charset="-120"/>
                <a:sym typeface="Wingdings" panose="05000000000000000000" pitchFamily="2" charset="2"/>
              </a:rPr>
              <a:t>* </a:t>
            </a:r>
            <a:r>
              <a:rPr lang="zh-TW" altLang="zh-TW" sz="1400" b="1">
                <a:solidFill>
                  <a:schemeClr val="bg1"/>
                </a:solidFill>
                <a:ea typeface="新細明體" panose="02020500000000000000" pitchFamily="18" charset="-120"/>
                <a:sym typeface="Times New Roman" panose="02020603050405020304" pitchFamily="18" charset="0"/>
              </a:rPr>
              <a:t>ecological mountain trail </a:t>
            </a:r>
            <a:r>
              <a:rPr lang="zh-TW" altLang="zh-TW" sz="1400" b="1">
                <a:solidFill>
                  <a:schemeClr val="bg1"/>
                </a:solidFill>
                <a:ea typeface="新細明體" panose="02020500000000000000" pitchFamily="18" charset="-120"/>
                <a:sym typeface="新細明體" panose="02020500000000000000" pitchFamily="18" charset="-120"/>
              </a:rPr>
              <a:t>in campus</a:t>
            </a:r>
            <a:r>
              <a:rPr lang="zh-TW" altLang="zh-TW" sz="1400" b="1">
                <a:solidFill>
                  <a:schemeClr val="bg1"/>
                </a:solidFill>
                <a:ea typeface="新細明體" panose="02020500000000000000" pitchFamily="18" charset="-120"/>
                <a:sym typeface="Times New Roman" panose="02020603050405020304" pitchFamily="18" charset="0"/>
              </a:rPr>
              <a:t> </a:t>
            </a:r>
            <a:endParaRPr lang="zh-TW" altLang="zh-TW" sz="1400" b="1">
              <a:solidFill>
                <a:schemeClr val="bg1"/>
              </a:solidFill>
              <a:ea typeface="新細明體" panose="02020500000000000000" pitchFamily="18" charset="-120"/>
              <a:sym typeface="Wingdings" panose="05000000000000000000" pitchFamily="2" charset="2"/>
            </a:endParaRPr>
          </a:p>
          <a:p>
            <a:pPr eaLnBrk="1" hangingPunct="1">
              <a:spcBef>
                <a:spcPct val="0"/>
              </a:spcBef>
              <a:buFontTx/>
              <a:buNone/>
            </a:pPr>
            <a:r>
              <a:rPr lang="zh-TW" altLang="zh-TW" sz="1400" b="1">
                <a:solidFill>
                  <a:schemeClr val="bg1"/>
                </a:solidFill>
                <a:ea typeface="新細明體" panose="02020500000000000000" pitchFamily="18" charset="-120"/>
                <a:sym typeface="Wingdings" panose="05000000000000000000" pitchFamily="2" charset="2"/>
              </a:rPr>
              <a:t>* </a:t>
            </a:r>
            <a:r>
              <a:rPr lang="zh-TW" altLang="zh-TW" sz="1400" b="1">
                <a:solidFill>
                  <a:schemeClr val="bg1"/>
                </a:solidFill>
                <a:ea typeface="新細明體" panose="02020500000000000000" pitchFamily="18" charset="-120"/>
                <a:sym typeface="Times New Roman" panose="02020603050405020304" pitchFamily="18" charset="0"/>
              </a:rPr>
              <a:t>landscape ecological pool</a:t>
            </a:r>
            <a:endParaRPr lang="zh-TW" altLang="zh-TW" sz="1400" b="1">
              <a:solidFill>
                <a:schemeClr val="bg1"/>
              </a:solidFill>
              <a:ea typeface="新細明體" panose="02020500000000000000" pitchFamily="18" charset="-120"/>
              <a:sym typeface="Wingdings" panose="05000000000000000000" pitchFamily="2" charset="2"/>
            </a:endParaRPr>
          </a:p>
          <a:p>
            <a:pPr eaLnBrk="1" hangingPunct="1">
              <a:spcBef>
                <a:spcPct val="0"/>
              </a:spcBef>
              <a:buFontTx/>
              <a:buNone/>
            </a:pPr>
            <a:r>
              <a:rPr lang="zh-TW" altLang="zh-TW" sz="1400" b="1">
                <a:solidFill>
                  <a:schemeClr val="bg1"/>
                </a:solidFill>
                <a:ea typeface="新細明體" panose="02020500000000000000" pitchFamily="18" charset="-120"/>
                <a:sym typeface="Wingdings" panose="05000000000000000000" pitchFamily="2" charset="2"/>
              </a:rPr>
              <a:t>* </a:t>
            </a:r>
            <a:r>
              <a:rPr lang="zh-TW" altLang="zh-TW" sz="1400" b="1">
                <a:solidFill>
                  <a:schemeClr val="bg1"/>
                </a:solidFill>
                <a:ea typeface="新細明體" panose="02020500000000000000" pitchFamily="18" charset="-120"/>
                <a:sym typeface="新細明體" panose="02020500000000000000" pitchFamily="18" charset="-120"/>
              </a:rPr>
              <a:t>e</a:t>
            </a:r>
            <a:r>
              <a:rPr lang="zh-TW" altLang="zh-TW" sz="1400" b="1">
                <a:solidFill>
                  <a:schemeClr val="bg1"/>
                </a:solidFill>
                <a:ea typeface="新細明體" panose="02020500000000000000" pitchFamily="18" charset="-120"/>
                <a:sym typeface="Times New Roman" panose="02020603050405020304" pitchFamily="18" charset="0"/>
              </a:rPr>
              <a:t>nvironmental </a:t>
            </a:r>
            <a:r>
              <a:rPr lang="zh-TW" altLang="zh-TW" sz="1400" b="1">
                <a:solidFill>
                  <a:schemeClr val="bg1"/>
                </a:solidFill>
                <a:ea typeface="新細明體" panose="02020500000000000000" pitchFamily="18" charset="-120"/>
                <a:sym typeface="新細明體" panose="02020500000000000000" pitchFamily="18" charset="-120"/>
              </a:rPr>
              <a:t>i</a:t>
            </a:r>
            <a:r>
              <a:rPr lang="zh-TW" altLang="zh-TW" sz="1400" b="1">
                <a:solidFill>
                  <a:schemeClr val="bg1"/>
                </a:solidFill>
                <a:ea typeface="新細明體" panose="02020500000000000000" pitchFamily="18" charset="-120"/>
                <a:sym typeface="Times New Roman" panose="02020603050405020304" pitchFamily="18" charset="0"/>
              </a:rPr>
              <a:t>nterpretation </a:t>
            </a:r>
            <a:r>
              <a:rPr lang="zh-TW" altLang="zh-TW" sz="1400" b="1">
                <a:solidFill>
                  <a:schemeClr val="bg1"/>
                </a:solidFill>
                <a:ea typeface="新細明體" panose="02020500000000000000" pitchFamily="18" charset="-120"/>
                <a:sym typeface="新細明體" panose="02020500000000000000" pitchFamily="18" charset="-120"/>
              </a:rPr>
              <a:t>s</a:t>
            </a:r>
            <a:r>
              <a:rPr lang="zh-TW" altLang="zh-TW" sz="1400" b="1">
                <a:solidFill>
                  <a:schemeClr val="bg1"/>
                </a:solidFill>
                <a:ea typeface="新細明體" panose="02020500000000000000" pitchFamily="18" charset="-120"/>
                <a:sym typeface="Times New Roman" panose="02020603050405020304" pitchFamily="18" charset="0"/>
              </a:rPr>
              <a:t>ystem</a:t>
            </a:r>
            <a:r>
              <a:rPr lang="zh-TW" altLang="zh-TW" sz="1400" b="1">
                <a:solidFill>
                  <a:schemeClr val="bg1"/>
                </a:solidFill>
                <a:ea typeface="新細明體" panose="02020500000000000000" pitchFamily="18" charset="-120"/>
                <a:sym typeface="新細明體" panose="02020500000000000000" pitchFamily="18" charset="-120"/>
              </a:rPr>
              <a:t> in campus</a:t>
            </a:r>
            <a:endParaRPr lang="zh-TW" altLang="zh-TW" sz="1400" b="1">
              <a:solidFill>
                <a:schemeClr val="bg1"/>
              </a:solidFill>
              <a:ea typeface="新細明體" panose="02020500000000000000" pitchFamily="18" charset="-120"/>
              <a:sym typeface="Wingdings" panose="05000000000000000000" pitchFamily="2" charset="2"/>
            </a:endParaRPr>
          </a:p>
          <a:p>
            <a:pPr eaLnBrk="1" hangingPunct="1">
              <a:spcBef>
                <a:spcPct val="0"/>
              </a:spcBef>
              <a:buFontTx/>
              <a:buNone/>
            </a:pPr>
            <a:r>
              <a:rPr lang="zh-TW" altLang="zh-TW" sz="1400" b="1">
                <a:solidFill>
                  <a:schemeClr val="bg1"/>
                </a:solidFill>
                <a:ea typeface="新細明體" panose="02020500000000000000" pitchFamily="18" charset="-120"/>
                <a:sym typeface="Wingdings" panose="05000000000000000000" pitchFamily="2" charset="2"/>
              </a:rPr>
              <a:t>* </a:t>
            </a:r>
            <a:r>
              <a:rPr lang="zh-TW" altLang="zh-TW" sz="1400" b="1">
                <a:solidFill>
                  <a:schemeClr val="bg1"/>
                </a:solidFill>
                <a:ea typeface="新細明體" panose="02020500000000000000" pitchFamily="18" charset="-120"/>
                <a:sym typeface="Times New Roman" panose="02020603050405020304" pitchFamily="18" charset="0"/>
              </a:rPr>
              <a:t>sustainable environmental education</a:t>
            </a:r>
            <a:endParaRPr lang="zh-TW" altLang="zh-TW" sz="1400" b="1">
              <a:solidFill>
                <a:schemeClr val="bg1"/>
              </a:solidFill>
              <a:ea typeface="新細明體" panose="02020500000000000000" pitchFamily="18" charset="-120"/>
              <a:sym typeface="新細明體" panose="02020500000000000000" pitchFamily="18" charset="-120"/>
            </a:endParaRPr>
          </a:p>
        </p:txBody>
      </p:sp>
      <p:sp>
        <p:nvSpPr>
          <p:cNvPr id="17414" name="Text Box 6">
            <a:extLst>
              <a:ext uri="{FF2B5EF4-FFF2-40B4-BE49-F238E27FC236}">
                <a16:creationId xmlns:a16="http://schemas.microsoft.com/office/drawing/2014/main" id="{7AF8723B-46B9-4D32-91D2-A562733B9F8D}"/>
              </a:ext>
            </a:extLst>
          </p:cNvPr>
          <p:cNvSpPr txBox="1">
            <a:spLocks noChangeArrowheads="1"/>
          </p:cNvSpPr>
          <p:nvPr/>
        </p:nvSpPr>
        <p:spPr bwMode="auto">
          <a:xfrm>
            <a:off x="354013" y="3078163"/>
            <a:ext cx="5400675" cy="738187"/>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zh-TW" altLang="zh-TW" sz="1400" b="1">
                <a:solidFill>
                  <a:srgbClr val="00FFCC"/>
                </a:solidFill>
                <a:ea typeface="新細明體" panose="02020500000000000000" pitchFamily="18" charset="-120"/>
                <a:sym typeface="新細明體" panose="02020500000000000000" pitchFamily="18" charset="-120"/>
              </a:rPr>
              <a:t>(3) Create a f</a:t>
            </a:r>
            <a:r>
              <a:rPr lang="zh-TW" altLang="zh-TW" sz="1400" b="1">
                <a:solidFill>
                  <a:srgbClr val="00FFCC"/>
                </a:solidFill>
                <a:ea typeface="新細明體" panose="02020500000000000000" pitchFamily="18" charset="-120"/>
                <a:sym typeface="Times New Roman" panose="02020603050405020304" pitchFamily="18" charset="0"/>
              </a:rPr>
              <a:t>riendly and barrier-free campus</a:t>
            </a:r>
            <a:r>
              <a:rPr lang="zh-TW" altLang="zh-TW" sz="1400" b="1">
                <a:solidFill>
                  <a:srgbClr val="C0C0C0"/>
                </a:solidFill>
                <a:ea typeface="新細明體" panose="02020500000000000000" pitchFamily="18" charset="-120"/>
                <a:sym typeface="Times New Roman" panose="02020603050405020304" pitchFamily="18" charset="0"/>
              </a:rPr>
              <a:t> </a:t>
            </a:r>
            <a:endParaRPr lang="zh-TW" altLang="zh-TW" sz="1400" b="1">
              <a:solidFill>
                <a:srgbClr val="C0C0C0"/>
              </a:solidFill>
              <a:ea typeface="新細明體" panose="02020500000000000000" pitchFamily="18" charset="-120"/>
              <a:sym typeface="Wingdings" panose="05000000000000000000" pitchFamily="2" charset="2"/>
            </a:endParaRPr>
          </a:p>
          <a:p>
            <a:pPr eaLnBrk="1" hangingPunct="1">
              <a:spcBef>
                <a:spcPct val="0"/>
              </a:spcBef>
              <a:buFontTx/>
              <a:buNone/>
            </a:pPr>
            <a:r>
              <a:rPr lang="zh-TW" altLang="zh-TW" sz="1400" b="1">
                <a:solidFill>
                  <a:schemeClr val="bg1"/>
                </a:solidFill>
                <a:ea typeface="新細明體" panose="02020500000000000000" pitchFamily="18" charset="-120"/>
                <a:sym typeface="Wingdings" panose="05000000000000000000" pitchFamily="2" charset="2"/>
              </a:rPr>
              <a:t>* </a:t>
            </a:r>
            <a:r>
              <a:rPr lang="zh-TW" altLang="zh-TW" sz="1400" b="1">
                <a:solidFill>
                  <a:schemeClr val="bg1"/>
                </a:solidFill>
                <a:ea typeface="新細明體" panose="02020500000000000000" pitchFamily="18" charset="-120"/>
                <a:sym typeface="新細明體" panose="02020500000000000000" pitchFamily="18" charset="-120"/>
              </a:rPr>
              <a:t>comfortable and </a:t>
            </a:r>
            <a:r>
              <a:rPr lang="zh-TW" altLang="zh-TW" sz="1400" b="1">
                <a:solidFill>
                  <a:schemeClr val="bg1"/>
                </a:solidFill>
                <a:ea typeface="新細明體" panose="02020500000000000000" pitchFamily="18" charset="-120"/>
                <a:sym typeface="Times New Roman" panose="02020603050405020304" pitchFamily="18" charset="0"/>
              </a:rPr>
              <a:t>convenient </a:t>
            </a:r>
            <a:r>
              <a:rPr lang="zh-TW" altLang="zh-TW" sz="1400" b="1">
                <a:solidFill>
                  <a:schemeClr val="bg1"/>
                </a:solidFill>
                <a:ea typeface="新細明體" panose="02020500000000000000" pitchFamily="18" charset="-120"/>
                <a:sym typeface="新細明體" panose="02020500000000000000" pitchFamily="18" charset="-120"/>
              </a:rPr>
              <a:t>six-vehicle</a:t>
            </a:r>
            <a:r>
              <a:rPr lang="zh-TW" altLang="zh-TW" sz="1400" b="1">
                <a:solidFill>
                  <a:schemeClr val="bg1"/>
                </a:solidFill>
                <a:ea typeface="新細明體" panose="02020500000000000000" pitchFamily="18" charset="-120"/>
                <a:sym typeface="Times New Roman" panose="02020603050405020304" pitchFamily="18" charset="0"/>
              </a:rPr>
              <a:t> </a:t>
            </a:r>
            <a:r>
              <a:rPr lang="zh-TW" altLang="zh-TW" sz="1400" b="1">
                <a:solidFill>
                  <a:schemeClr val="bg1"/>
                </a:solidFill>
                <a:ea typeface="新細明體" panose="02020500000000000000" pitchFamily="18" charset="-120"/>
                <a:sym typeface="新細明體" panose="02020500000000000000" pitchFamily="18" charset="-120"/>
              </a:rPr>
              <a:t>traffic</a:t>
            </a:r>
            <a:r>
              <a:rPr lang="zh-TW" altLang="zh-TW" sz="1400" b="1">
                <a:solidFill>
                  <a:schemeClr val="bg1"/>
                </a:solidFill>
                <a:ea typeface="新細明體" panose="02020500000000000000" pitchFamily="18" charset="-120"/>
                <a:sym typeface="Times New Roman" panose="02020603050405020304" pitchFamily="18" charset="0"/>
              </a:rPr>
              <a:t> network</a:t>
            </a:r>
            <a:endParaRPr lang="zh-TW" altLang="zh-TW" sz="1400" b="1">
              <a:solidFill>
                <a:schemeClr val="bg1"/>
              </a:solidFill>
              <a:ea typeface="新細明體" panose="02020500000000000000" pitchFamily="18" charset="-120"/>
              <a:sym typeface="Wingdings" panose="05000000000000000000" pitchFamily="2" charset="2"/>
            </a:endParaRPr>
          </a:p>
          <a:p>
            <a:pPr eaLnBrk="1" hangingPunct="1">
              <a:spcBef>
                <a:spcPct val="0"/>
              </a:spcBef>
              <a:buFontTx/>
              <a:buNone/>
            </a:pPr>
            <a:r>
              <a:rPr lang="zh-TW" altLang="zh-TW" sz="1400" b="1">
                <a:solidFill>
                  <a:schemeClr val="bg1"/>
                </a:solidFill>
                <a:ea typeface="新細明體" panose="02020500000000000000" pitchFamily="18" charset="-120"/>
                <a:sym typeface="Wingdings" panose="05000000000000000000" pitchFamily="2" charset="2"/>
              </a:rPr>
              <a:t>* </a:t>
            </a:r>
            <a:r>
              <a:rPr lang="zh-TW" altLang="zh-TW" sz="1400" b="1">
                <a:solidFill>
                  <a:schemeClr val="bg1"/>
                </a:solidFill>
                <a:ea typeface="新細明體" panose="02020500000000000000" pitchFamily="18" charset="-120"/>
                <a:sym typeface="新細明體" panose="02020500000000000000" pitchFamily="18" charset="-120"/>
              </a:rPr>
              <a:t>Build </a:t>
            </a:r>
            <a:r>
              <a:rPr lang="zh-TW" altLang="zh-TW" sz="1400" b="1">
                <a:solidFill>
                  <a:schemeClr val="bg1"/>
                </a:solidFill>
                <a:ea typeface="新細明體" panose="02020500000000000000" pitchFamily="18" charset="-120"/>
                <a:sym typeface="Times New Roman" panose="02020603050405020304" pitchFamily="18" charset="0"/>
              </a:rPr>
              <a:t>a barrier-free campus environment</a:t>
            </a:r>
            <a:endParaRPr lang="zh-TW" altLang="zh-TW" sz="1400">
              <a:solidFill>
                <a:schemeClr val="bg1"/>
              </a:solidFill>
              <a:ea typeface="新細明體" panose="02020500000000000000" pitchFamily="18" charset="-120"/>
            </a:endParaRPr>
          </a:p>
        </p:txBody>
      </p:sp>
      <p:sp>
        <p:nvSpPr>
          <p:cNvPr id="17415" name="Text Box 7">
            <a:extLst>
              <a:ext uri="{FF2B5EF4-FFF2-40B4-BE49-F238E27FC236}">
                <a16:creationId xmlns:a16="http://schemas.microsoft.com/office/drawing/2014/main" id="{0F20F054-B904-42F6-8129-8AACD1C11C07}"/>
              </a:ext>
            </a:extLst>
          </p:cNvPr>
          <p:cNvSpPr txBox="1">
            <a:spLocks noChangeArrowheads="1"/>
          </p:cNvSpPr>
          <p:nvPr/>
        </p:nvSpPr>
        <p:spPr bwMode="auto">
          <a:xfrm>
            <a:off x="4518025" y="1927225"/>
            <a:ext cx="4679950" cy="136683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zh-TW" altLang="zh-TW" sz="1400" b="1">
                <a:solidFill>
                  <a:srgbClr val="0000FF"/>
                </a:solidFill>
                <a:ea typeface="新細明體" panose="02020500000000000000" pitchFamily="18" charset="-120"/>
                <a:sym typeface="新細明體" panose="02020500000000000000" pitchFamily="18" charset="-120"/>
              </a:rPr>
              <a:t>(2)</a:t>
            </a:r>
            <a:r>
              <a:rPr lang="zh-TW" altLang="zh-TW" sz="1400" b="1">
                <a:solidFill>
                  <a:srgbClr val="0000FF"/>
                </a:solidFill>
                <a:ea typeface="新細明體" panose="02020500000000000000" pitchFamily="18" charset="-120"/>
                <a:sym typeface="Times New Roman" panose="02020603050405020304" pitchFamily="18" charset="0"/>
              </a:rPr>
              <a:t> </a:t>
            </a:r>
            <a:r>
              <a:rPr lang="zh-TW" altLang="zh-TW" sz="1400" b="1">
                <a:solidFill>
                  <a:srgbClr val="0000FF"/>
                </a:solidFill>
                <a:ea typeface="新細明體" panose="02020500000000000000" pitchFamily="18" charset="-120"/>
                <a:sym typeface="新細明體" panose="02020500000000000000" pitchFamily="18" charset="-120"/>
              </a:rPr>
              <a:t>P</a:t>
            </a:r>
            <a:r>
              <a:rPr lang="zh-TW" altLang="zh-TW" sz="1400" b="1">
                <a:solidFill>
                  <a:srgbClr val="0000FF"/>
                </a:solidFill>
                <a:ea typeface="新細明體" panose="02020500000000000000" pitchFamily="18" charset="-120"/>
                <a:sym typeface="Times New Roman" panose="02020603050405020304" pitchFamily="18" charset="0"/>
              </a:rPr>
              <a:t>romote the campus energy saving and carbon reduction system</a:t>
            </a:r>
            <a:r>
              <a:rPr lang="zh-TW" altLang="zh-TW" sz="1400" b="1">
                <a:ea typeface="新細明體" panose="02020500000000000000" pitchFamily="18" charset="-120"/>
                <a:sym typeface="Times New Roman" panose="02020603050405020304" pitchFamily="18" charset="0"/>
              </a:rPr>
              <a:t> </a:t>
            </a:r>
            <a:endParaRPr lang="zh-TW" altLang="zh-TW" sz="1400" b="1">
              <a:ea typeface="新細明體" panose="02020500000000000000" pitchFamily="18" charset="-120"/>
              <a:sym typeface="Wingdings" panose="05000000000000000000" pitchFamily="2" charset="2"/>
            </a:endParaRPr>
          </a:p>
          <a:p>
            <a:pPr eaLnBrk="1" hangingPunct="1">
              <a:spcBef>
                <a:spcPct val="0"/>
              </a:spcBef>
              <a:buFontTx/>
              <a:buNone/>
            </a:pPr>
            <a:r>
              <a:rPr lang="zh-TW" altLang="zh-TW" sz="1400" b="1">
                <a:ea typeface="新細明體" panose="02020500000000000000" pitchFamily="18" charset="-120"/>
                <a:sym typeface="Wingdings" panose="05000000000000000000" pitchFamily="2" charset="2"/>
              </a:rPr>
              <a:t>* </a:t>
            </a:r>
            <a:r>
              <a:rPr lang="zh-TW" altLang="zh-TW" sz="1400" b="1">
                <a:ea typeface="新細明體" panose="02020500000000000000" pitchFamily="18" charset="-120"/>
                <a:sym typeface="Times New Roman" panose="02020603050405020304" pitchFamily="18" charset="0"/>
              </a:rPr>
              <a:t>a sustainable environment system</a:t>
            </a:r>
            <a:endParaRPr lang="zh-TW" altLang="zh-TW" sz="1400" b="1">
              <a:ea typeface="新細明體" panose="02020500000000000000" pitchFamily="18" charset="-120"/>
              <a:sym typeface="Wingdings" panose="05000000000000000000" pitchFamily="2" charset="2"/>
            </a:endParaRPr>
          </a:p>
          <a:p>
            <a:pPr eaLnBrk="1" hangingPunct="1">
              <a:spcBef>
                <a:spcPct val="0"/>
              </a:spcBef>
              <a:buFontTx/>
              <a:buNone/>
            </a:pPr>
            <a:r>
              <a:rPr lang="zh-TW" altLang="zh-TW" sz="1400" b="1">
                <a:ea typeface="新細明體" panose="02020500000000000000" pitchFamily="18" charset="-120"/>
                <a:sym typeface="Wingdings" panose="05000000000000000000" pitchFamily="2" charset="2"/>
              </a:rPr>
              <a:t>* </a:t>
            </a:r>
            <a:r>
              <a:rPr lang="zh-TW" altLang="zh-TW" sz="1400" b="1">
                <a:ea typeface="新細明體" panose="02020500000000000000" pitchFamily="18" charset="-120"/>
                <a:sym typeface="新細明體" panose="02020500000000000000" pitchFamily="18" charset="-120"/>
              </a:rPr>
              <a:t>a </a:t>
            </a:r>
            <a:r>
              <a:rPr lang="zh-TW" altLang="zh-TW" sz="1400" b="1">
                <a:ea typeface="新細明體" panose="02020500000000000000" pitchFamily="18" charset="-120"/>
                <a:sym typeface="Times New Roman" panose="02020603050405020304" pitchFamily="18" charset="0"/>
              </a:rPr>
              <a:t>sustainable environmental management</a:t>
            </a:r>
            <a:endParaRPr lang="zh-TW" altLang="zh-TW" sz="1400" b="1">
              <a:ea typeface="新細明體" panose="02020500000000000000" pitchFamily="18" charset="-120"/>
              <a:sym typeface="Wingdings" panose="05000000000000000000" pitchFamily="2" charset="2"/>
            </a:endParaRPr>
          </a:p>
          <a:p>
            <a:pPr eaLnBrk="1" hangingPunct="1">
              <a:spcBef>
                <a:spcPct val="0"/>
              </a:spcBef>
              <a:buFontTx/>
              <a:buNone/>
            </a:pPr>
            <a:r>
              <a:rPr lang="zh-TW" altLang="zh-TW" sz="1400" b="1">
                <a:ea typeface="新細明體" panose="02020500000000000000" pitchFamily="18" charset="-120"/>
                <a:sym typeface="Wingdings" panose="05000000000000000000" pitchFamily="2" charset="2"/>
              </a:rPr>
              <a:t>* </a:t>
            </a:r>
            <a:r>
              <a:rPr lang="zh-TW" altLang="zh-TW" sz="1400" b="1">
                <a:ea typeface="新細明體" panose="02020500000000000000" pitchFamily="18" charset="-120"/>
                <a:sym typeface="Times New Roman" panose="02020603050405020304" pitchFamily="18" charset="0"/>
              </a:rPr>
              <a:t>green procurement</a:t>
            </a:r>
            <a:endParaRPr lang="zh-TW" altLang="zh-TW" sz="1400" b="1">
              <a:ea typeface="新細明體" panose="02020500000000000000" pitchFamily="18" charset="-120"/>
              <a:sym typeface="Wingdings" panose="05000000000000000000" pitchFamily="2" charset="2"/>
            </a:endParaRPr>
          </a:p>
          <a:p>
            <a:pPr eaLnBrk="1" hangingPunct="1">
              <a:spcBef>
                <a:spcPct val="0"/>
              </a:spcBef>
              <a:buFontTx/>
              <a:buNone/>
            </a:pPr>
            <a:r>
              <a:rPr lang="zh-TW" altLang="zh-TW" sz="1400" b="1">
                <a:ea typeface="新細明體" panose="02020500000000000000" pitchFamily="18" charset="-120"/>
                <a:sym typeface="Wingdings" panose="05000000000000000000" pitchFamily="2" charset="2"/>
              </a:rPr>
              <a:t>* </a:t>
            </a:r>
            <a:r>
              <a:rPr lang="zh-TW" altLang="zh-TW" sz="1400" b="1">
                <a:ea typeface="新細明體" panose="02020500000000000000" pitchFamily="18" charset="-120"/>
                <a:sym typeface="Times New Roman" panose="02020603050405020304" pitchFamily="18" charset="0"/>
              </a:rPr>
              <a:t>waste management</a:t>
            </a:r>
            <a:endParaRPr lang="zh-TW" altLang="zh-TW" sz="1400">
              <a:ea typeface="新細明體" panose="02020500000000000000" pitchFamily="18" charset="-120"/>
            </a:endParaRPr>
          </a:p>
        </p:txBody>
      </p:sp>
      <p:sp>
        <p:nvSpPr>
          <p:cNvPr id="17416" name="Text Box 8">
            <a:extLst>
              <a:ext uri="{FF2B5EF4-FFF2-40B4-BE49-F238E27FC236}">
                <a16:creationId xmlns:a16="http://schemas.microsoft.com/office/drawing/2014/main" id="{BC66B677-0479-4CB1-900D-7CC9D74EDAA7}"/>
              </a:ext>
            </a:extLst>
          </p:cNvPr>
          <p:cNvSpPr txBox="1">
            <a:spLocks noChangeArrowheads="1"/>
          </p:cNvSpPr>
          <p:nvPr/>
        </p:nvSpPr>
        <p:spPr bwMode="auto">
          <a:xfrm>
            <a:off x="2898775" y="3941763"/>
            <a:ext cx="6013450" cy="7397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zh-TW" altLang="zh-TW" sz="1400" b="1">
                <a:solidFill>
                  <a:srgbClr val="0000FF"/>
                </a:solidFill>
                <a:ea typeface="新細明體" panose="02020500000000000000" pitchFamily="18" charset="-120"/>
                <a:sym typeface="新細明體" panose="02020500000000000000" pitchFamily="18" charset="-120"/>
              </a:rPr>
              <a:t>(4) S</a:t>
            </a:r>
            <a:r>
              <a:rPr lang="zh-TW" altLang="zh-TW" sz="1400" b="1">
                <a:solidFill>
                  <a:srgbClr val="0000FF"/>
                </a:solidFill>
                <a:ea typeface="新細明體" panose="02020500000000000000" pitchFamily="18" charset="-120"/>
                <a:sym typeface="Times New Roman" panose="02020603050405020304" pitchFamily="18" charset="0"/>
              </a:rPr>
              <a:t>ustainable </a:t>
            </a:r>
            <a:r>
              <a:rPr lang="zh-TW" altLang="zh-TW" sz="1400" b="1">
                <a:solidFill>
                  <a:srgbClr val="0000FF"/>
                </a:solidFill>
                <a:ea typeface="新細明體" panose="02020500000000000000" pitchFamily="18" charset="-120"/>
                <a:sym typeface="新細明體" panose="02020500000000000000" pitchFamily="18" charset="-120"/>
              </a:rPr>
              <a:t>and </a:t>
            </a:r>
            <a:r>
              <a:rPr lang="zh-TW" altLang="zh-TW" sz="1400" b="1">
                <a:solidFill>
                  <a:srgbClr val="0000FF"/>
                </a:solidFill>
                <a:ea typeface="新細明體" panose="02020500000000000000" pitchFamily="18" charset="-120"/>
                <a:sym typeface="Times New Roman" panose="02020603050405020304" pitchFamily="18" charset="0"/>
              </a:rPr>
              <a:t>security campus network</a:t>
            </a:r>
            <a:endParaRPr lang="zh-TW" altLang="zh-TW" sz="1400" b="1">
              <a:solidFill>
                <a:srgbClr val="0000FF"/>
              </a:solidFill>
              <a:ea typeface="新細明體" panose="02020500000000000000" pitchFamily="18" charset="-120"/>
              <a:sym typeface="Wingdings" panose="05000000000000000000" pitchFamily="2" charset="2"/>
            </a:endParaRPr>
          </a:p>
          <a:p>
            <a:pPr eaLnBrk="1" hangingPunct="1">
              <a:spcBef>
                <a:spcPct val="0"/>
              </a:spcBef>
              <a:buFontTx/>
              <a:buNone/>
            </a:pPr>
            <a:r>
              <a:rPr lang="zh-TW" altLang="zh-TW" sz="1400" b="1">
                <a:ea typeface="新細明體" panose="02020500000000000000" pitchFamily="18" charset="-120"/>
                <a:sym typeface="Wingdings" panose="05000000000000000000" pitchFamily="2" charset="2"/>
              </a:rPr>
              <a:t>* </a:t>
            </a:r>
            <a:r>
              <a:rPr lang="zh-TW" altLang="zh-TW" sz="1400" b="1">
                <a:ea typeface="新細明體" panose="02020500000000000000" pitchFamily="18" charset="-120"/>
                <a:sym typeface="Times New Roman" panose="02020603050405020304" pitchFamily="18" charset="0"/>
              </a:rPr>
              <a:t>promot</a:t>
            </a:r>
            <a:r>
              <a:rPr lang="zh-TW" altLang="zh-TW" sz="1400" b="1">
                <a:ea typeface="新細明體" panose="02020500000000000000" pitchFamily="18" charset="-120"/>
                <a:sym typeface="新細明體" panose="02020500000000000000" pitchFamily="18" charset="-120"/>
              </a:rPr>
              <a:t>ing</a:t>
            </a:r>
            <a:r>
              <a:rPr lang="zh-TW" altLang="zh-TW" sz="1400" b="1">
                <a:ea typeface="新細明體" panose="02020500000000000000" pitchFamily="18" charset="-120"/>
                <a:sym typeface="Times New Roman" panose="02020603050405020304" pitchFamily="18" charset="0"/>
              </a:rPr>
              <a:t> the campus environment to enhance safety and health</a:t>
            </a:r>
            <a:endParaRPr lang="zh-TW" altLang="zh-TW" sz="1400" b="1">
              <a:ea typeface="新細明體" panose="02020500000000000000" pitchFamily="18" charset="-120"/>
              <a:sym typeface="Wingdings" panose="05000000000000000000" pitchFamily="2" charset="2"/>
            </a:endParaRPr>
          </a:p>
          <a:p>
            <a:pPr eaLnBrk="1" hangingPunct="1">
              <a:spcBef>
                <a:spcPct val="0"/>
              </a:spcBef>
              <a:buFontTx/>
              <a:buNone/>
            </a:pPr>
            <a:r>
              <a:rPr lang="zh-TW" altLang="zh-TW" sz="1400" b="1">
                <a:ea typeface="新細明體" panose="02020500000000000000" pitchFamily="18" charset="-120"/>
                <a:sym typeface="Wingdings" panose="05000000000000000000" pitchFamily="2" charset="2"/>
              </a:rPr>
              <a:t>* </a:t>
            </a:r>
            <a:r>
              <a:rPr lang="zh-TW" altLang="zh-TW" sz="1400" b="1">
                <a:ea typeface="新細明體" panose="02020500000000000000" pitchFamily="18" charset="-120"/>
                <a:sym typeface="新細明體" panose="02020500000000000000" pitchFamily="18" charset="-120"/>
              </a:rPr>
              <a:t>s</a:t>
            </a:r>
            <a:r>
              <a:rPr lang="zh-TW" altLang="zh-TW" sz="1400" b="1">
                <a:ea typeface="新細明體" panose="02020500000000000000" pitchFamily="18" charset="-120"/>
                <a:sym typeface="Times New Roman" panose="02020603050405020304" pitchFamily="18" charset="0"/>
              </a:rPr>
              <a:t>trengthen the waste management operations</a:t>
            </a:r>
            <a:r>
              <a:rPr lang="zh-TW" altLang="zh-TW" sz="1400" b="1">
                <a:ea typeface="新細明體" panose="02020500000000000000" pitchFamily="18" charset="-120"/>
                <a:sym typeface="新細明體" panose="02020500000000000000" pitchFamily="18" charset="-120"/>
              </a:rPr>
              <a:t> in </a:t>
            </a:r>
            <a:r>
              <a:rPr lang="zh-TW" altLang="zh-TW" sz="1400" b="1">
                <a:ea typeface="新細明體" panose="02020500000000000000" pitchFamily="18" charset="-120"/>
                <a:sym typeface="Times New Roman" panose="02020603050405020304" pitchFamily="18" charset="0"/>
              </a:rPr>
              <a:t>laboratories</a:t>
            </a:r>
            <a:endParaRPr lang="zh-TW" altLang="zh-TW" sz="1400">
              <a:ea typeface="新細明體" panose="02020500000000000000" pitchFamily="18" charset="-120"/>
            </a:endParaRPr>
          </a:p>
        </p:txBody>
      </p:sp>
      <p:pic>
        <p:nvPicPr>
          <p:cNvPr id="17417" name="圖片 14">
            <a:extLst>
              <a:ext uri="{FF2B5EF4-FFF2-40B4-BE49-F238E27FC236}">
                <a16:creationId xmlns:a16="http://schemas.microsoft.com/office/drawing/2014/main" id="{DFABA8CC-C32D-4C35-9EE6-74C9CFFD583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5413" y="33338"/>
            <a:ext cx="5000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編號版面配置區 5">
            <a:extLst>
              <a:ext uri="{FF2B5EF4-FFF2-40B4-BE49-F238E27FC236}">
                <a16:creationId xmlns:a16="http://schemas.microsoft.com/office/drawing/2014/main" id="{9B5484F2-9856-45CD-B07B-4E3ED2ED3F5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a:spcBef>
                <a:spcPct val="0"/>
              </a:spcBef>
              <a:buFontTx/>
              <a:buNone/>
            </a:pPr>
            <a:fld id="{EC60C930-5820-464D-A7D1-6BEB2064CCF4}" type="slidenum">
              <a:rPr lang="zh-TW" altLang="zh-TW" sz="1200" smtClean="0">
                <a:ea typeface="新細明體" panose="02020500000000000000" pitchFamily="18" charset="-120"/>
              </a:rPr>
              <a:pPr>
                <a:spcBef>
                  <a:spcPct val="0"/>
                </a:spcBef>
                <a:buFontTx/>
                <a:buNone/>
              </a:pPr>
              <a:t>6</a:t>
            </a:fld>
            <a:endParaRPr lang="zh-TW" altLang="zh-TW" sz="1200">
              <a:ea typeface="新細明體" panose="02020500000000000000" pitchFamily="18" charset="-120"/>
            </a:endParaRPr>
          </a:p>
        </p:txBody>
      </p:sp>
      <p:sp>
        <p:nvSpPr>
          <p:cNvPr id="19459" name="Rectangle 2">
            <a:extLst>
              <a:ext uri="{FF2B5EF4-FFF2-40B4-BE49-F238E27FC236}">
                <a16:creationId xmlns:a16="http://schemas.microsoft.com/office/drawing/2014/main" id="{FCBB3E6E-2C6D-49E7-89CD-161F8C24B455}"/>
              </a:ext>
            </a:extLst>
          </p:cNvPr>
          <p:cNvSpPr>
            <a:spLocks noChangeArrowheads="1"/>
          </p:cNvSpPr>
          <p:nvPr>
            <p:ph type="title"/>
          </p:nvPr>
        </p:nvSpPr>
        <p:spPr>
          <a:xfrm>
            <a:off x="1133475" y="33338"/>
            <a:ext cx="6337300" cy="858837"/>
          </a:xfrm>
        </p:spPr>
        <p:txBody>
          <a:bodyPr/>
          <a:lstStyle/>
          <a:p>
            <a:pPr eaLnBrk="1" hangingPunct="1"/>
            <a:r>
              <a:rPr lang="en-US" altLang="zh-TW" sz="2800" b="1">
                <a:solidFill>
                  <a:srgbClr val="FFFF00"/>
                </a:solidFill>
              </a:rPr>
              <a:t>Completed </a:t>
            </a:r>
            <a:r>
              <a:rPr lang="zh-TW" altLang="zh-TW" sz="2800" b="1">
                <a:solidFill>
                  <a:srgbClr val="FFFF00"/>
                </a:solidFill>
              </a:rPr>
              <a:t> </a:t>
            </a:r>
            <a:r>
              <a:rPr lang="zh-TW" altLang="zh-TW" sz="2800" b="1">
                <a:solidFill>
                  <a:srgbClr val="FFFF00"/>
                </a:solidFill>
                <a:ea typeface="新細明體" panose="02020500000000000000" pitchFamily="18" charset="-120"/>
              </a:rPr>
              <a:t>F</a:t>
            </a:r>
            <a:r>
              <a:rPr lang="zh-TW" altLang="zh-TW" sz="2800" b="1">
                <a:solidFill>
                  <a:srgbClr val="FFFF00"/>
                </a:solidFill>
              </a:rPr>
              <a:t>ramework of </a:t>
            </a:r>
            <a:r>
              <a:rPr lang="zh-TW" altLang="zh-TW" sz="2800" b="1">
                <a:solidFill>
                  <a:srgbClr val="FFFF00"/>
                </a:solidFill>
                <a:ea typeface="新細明體" panose="02020500000000000000" pitchFamily="18" charset="-120"/>
              </a:rPr>
              <a:t>S</a:t>
            </a:r>
            <a:r>
              <a:rPr lang="zh-TW" altLang="zh-TW" sz="2800" b="1">
                <a:solidFill>
                  <a:srgbClr val="FFFF00"/>
                </a:solidFill>
              </a:rPr>
              <a:t>ustainable  </a:t>
            </a:r>
            <a:r>
              <a:rPr lang="en-US" altLang="zh-TW" sz="2800" b="1">
                <a:solidFill>
                  <a:srgbClr val="FFFF00"/>
                </a:solidFill>
              </a:rPr>
              <a:t>Campus </a:t>
            </a:r>
            <a:r>
              <a:rPr lang="zh-TW" altLang="zh-TW" sz="2800" b="1">
                <a:solidFill>
                  <a:srgbClr val="FFFF00"/>
                </a:solidFill>
                <a:ea typeface="新細明體" panose="02020500000000000000" pitchFamily="18" charset="-120"/>
              </a:rPr>
              <a:t>D</a:t>
            </a:r>
            <a:r>
              <a:rPr lang="zh-TW" altLang="zh-TW" sz="2800" b="1">
                <a:solidFill>
                  <a:srgbClr val="FFFF00"/>
                </a:solidFill>
              </a:rPr>
              <a:t>evelopment</a:t>
            </a:r>
            <a:r>
              <a:rPr lang="zh-TW" altLang="zh-TW">
                <a:solidFill>
                  <a:srgbClr val="FFFF00"/>
                </a:solidFill>
              </a:rPr>
              <a:t> </a:t>
            </a:r>
          </a:p>
        </p:txBody>
      </p:sp>
      <p:graphicFrame>
        <p:nvGraphicFramePr>
          <p:cNvPr id="19460" name="Object 3">
            <a:extLst>
              <a:ext uri="{FF2B5EF4-FFF2-40B4-BE49-F238E27FC236}">
                <a16:creationId xmlns:a16="http://schemas.microsoft.com/office/drawing/2014/main" id="{E5F318AE-837D-4A01-A09E-6D355B3D59BD}"/>
              </a:ext>
            </a:extLst>
          </p:cNvPr>
          <p:cNvGraphicFramePr>
            <a:graphicFrameLocks noChangeAspect="1"/>
          </p:cNvGraphicFramePr>
          <p:nvPr>
            <p:ph idx="1"/>
          </p:nvPr>
        </p:nvGraphicFramePr>
        <p:xfrm>
          <a:off x="8910638" y="53975"/>
          <a:ext cx="349250" cy="327025"/>
        </p:xfrm>
        <a:graphic>
          <a:graphicData uri="http://schemas.openxmlformats.org/presentationml/2006/ole">
            <mc:AlternateContent xmlns:mc="http://schemas.openxmlformats.org/markup-compatibility/2006">
              <mc:Choice xmlns:v="urn:schemas-microsoft-com:vml" Requires="v">
                <p:oleObj spid="_x0000_s19463" r:id="rId4" imgW="1077616" imgH="1010861" progId="PBrush">
                  <p:embed/>
                </p:oleObj>
              </mc:Choice>
              <mc:Fallback>
                <p:oleObj r:id="rId4" imgW="1077616" imgH="1010861"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0638" y="53975"/>
                        <a:ext cx="34925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9461" name="Picture 5">
            <a:extLst>
              <a:ext uri="{FF2B5EF4-FFF2-40B4-BE49-F238E27FC236}">
                <a16:creationId xmlns:a16="http://schemas.microsoft.com/office/drawing/2014/main" id="{64DFB601-BD18-4667-BC83-D37DAA8EC7B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9375" y="1133475"/>
            <a:ext cx="604837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圖片 14">
            <a:extLst>
              <a:ext uri="{FF2B5EF4-FFF2-40B4-BE49-F238E27FC236}">
                <a16:creationId xmlns:a16="http://schemas.microsoft.com/office/drawing/2014/main" id="{09E4315D-A8E7-467C-8CB8-6FD6E450E2F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5413" y="33338"/>
            <a:ext cx="5000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編號版面配置區 5">
            <a:extLst>
              <a:ext uri="{FF2B5EF4-FFF2-40B4-BE49-F238E27FC236}">
                <a16:creationId xmlns:a16="http://schemas.microsoft.com/office/drawing/2014/main" id="{E58D08BF-5048-4D7C-BC23-4FE7EA39896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a:spcBef>
                <a:spcPct val="0"/>
              </a:spcBef>
              <a:buFontTx/>
              <a:buNone/>
            </a:pPr>
            <a:fld id="{ABFA43ED-35F1-462B-BA21-8B80A1432F21}" type="slidenum">
              <a:rPr lang="zh-TW" altLang="zh-TW" sz="1200" smtClean="0">
                <a:ea typeface="新細明體" panose="02020500000000000000" pitchFamily="18" charset="-120"/>
              </a:rPr>
              <a:pPr>
                <a:spcBef>
                  <a:spcPct val="0"/>
                </a:spcBef>
                <a:buFontTx/>
                <a:buNone/>
              </a:pPr>
              <a:t>7</a:t>
            </a:fld>
            <a:endParaRPr lang="zh-TW" altLang="zh-TW" sz="1200">
              <a:ea typeface="新細明體" panose="02020500000000000000" pitchFamily="18" charset="-120"/>
            </a:endParaRPr>
          </a:p>
        </p:txBody>
      </p:sp>
      <p:sp>
        <p:nvSpPr>
          <p:cNvPr id="21507" name="Rectangle 2">
            <a:extLst>
              <a:ext uri="{FF2B5EF4-FFF2-40B4-BE49-F238E27FC236}">
                <a16:creationId xmlns:a16="http://schemas.microsoft.com/office/drawing/2014/main" id="{D214F3DC-C591-443E-8592-7CA5C3E9F08C}"/>
              </a:ext>
            </a:extLst>
          </p:cNvPr>
          <p:cNvSpPr>
            <a:spLocks noChangeArrowheads="1"/>
          </p:cNvSpPr>
          <p:nvPr>
            <p:ph type="title"/>
          </p:nvPr>
        </p:nvSpPr>
        <p:spPr/>
        <p:txBody>
          <a:bodyPr/>
          <a:lstStyle/>
          <a:p>
            <a:pPr eaLnBrk="1" hangingPunct="1"/>
            <a:r>
              <a:rPr lang="zh-TW" altLang="zh-TW" sz="3200" b="1">
                <a:solidFill>
                  <a:srgbClr val="FFFF00"/>
                </a:solidFill>
              </a:rPr>
              <a:t>Accomplishment of</a:t>
            </a:r>
            <a:r>
              <a:rPr lang="zh-TW" altLang="zh-TW" sz="3200" b="1">
                <a:solidFill>
                  <a:srgbClr val="FFFF00"/>
                </a:solidFill>
                <a:ea typeface="新細明體" panose="02020500000000000000" pitchFamily="18" charset="-120"/>
              </a:rPr>
              <a:t> E</a:t>
            </a:r>
            <a:r>
              <a:rPr lang="zh-TW" altLang="zh-TW" sz="3200" b="1">
                <a:solidFill>
                  <a:srgbClr val="FFFF00"/>
                </a:solidFill>
              </a:rPr>
              <a:t>nergy </a:t>
            </a:r>
            <a:r>
              <a:rPr lang="zh-TW" altLang="zh-TW" sz="3200" b="1">
                <a:solidFill>
                  <a:srgbClr val="FFFF00"/>
                </a:solidFill>
                <a:ea typeface="新細明體" panose="02020500000000000000" pitchFamily="18" charset="-120"/>
              </a:rPr>
              <a:t>S</a:t>
            </a:r>
            <a:r>
              <a:rPr lang="zh-TW" altLang="zh-TW" sz="3200" b="1">
                <a:solidFill>
                  <a:srgbClr val="FFFF00"/>
                </a:solidFill>
              </a:rPr>
              <a:t>aving</a:t>
            </a:r>
          </a:p>
        </p:txBody>
      </p:sp>
      <p:graphicFrame>
        <p:nvGraphicFramePr>
          <p:cNvPr id="21508" name="Object 3">
            <a:extLst>
              <a:ext uri="{FF2B5EF4-FFF2-40B4-BE49-F238E27FC236}">
                <a16:creationId xmlns:a16="http://schemas.microsoft.com/office/drawing/2014/main" id="{8554FC7E-2237-4F39-B051-0EC070DA2305}"/>
              </a:ext>
            </a:extLst>
          </p:cNvPr>
          <p:cNvGraphicFramePr>
            <a:graphicFrameLocks noChangeAspect="1"/>
          </p:cNvGraphicFramePr>
          <p:nvPr>
            <p:ph idx="1"/>
          </p:nvPr>
        </p:nvGraphicFramePr>
        <p:xfrm>
          <a:off x="8910638" y="53975"/>
          <a:ext cx="349250" cy="327025"/>
        </p:xfrm>
        <a:graphic>
          <a:graphicData uri="http://schemas.openxmlformats.org/presentationml/2006/ole">
            <mc:AlternateContent xmlns:mc="http://schemas.openxmlformats.org/markup-compatibility/2006">
              <mc:Choice xmlns:v="urn:schemas-microsoft-com:vml" Requires="v">
                <p:oleObj spid="_x0000_s21548" r:id="rId4" imgW="1077616" imgH="1010861" progId="PBrush">
                  <p:embed/>
                </p:oleObj>
              </mc:Choice>
              <mc:Fallback>
                <p:oleObj r:id="rId4" imgW="1077616" imgH="1010861"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0638" y="53975"/>
                        <a:ext cx="34925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5" name="Group 5">
            <a:extLst>
              <a:ext uri="{FF2B5EF4-FFF2-40B4-BE49-F238E27FC236}">
                <a16:creationId xmlns:a16="http://schemas.microsoft.com/office/drawing/2014/main" id="{71BE8F1E-F61D-43F1-910C-9A54131FF04B}"/>
              </a:ext>
            </a:extLst>
          </p:cNvPr>
          <p:cNvGraphicFramePr>
            <a:graphicFrameLocks noGrp="1"/>
          </p:cNvGraphicFramePr>
          <p:nvPr/>
        </p:nvGraphicFramePr>
        <p:xfrm>
          <a:off x="630238" y="1206500"/>
          <a:ext cx="7704137" cy="3078163"/>
        </p:xfrm>
        <a:graphic>
          <a:graphicData uri="http://schemas.openxmlformats.org/drawingml/2006/table">
            <a:tbl>
              <a:tblPr/>
              <a:tblGrid>
                <a:gridCol w="3495675">
                  <a:extLst>
                    <a:ext uri="{9D8B030D-6E8A-4147-A177-3AD203B41FA5}">
                      <a16:colId xmlns:a16="http://schemas.microsoft.com/office/drawing/2014/main" val="20000"/>
                    </a:ext>
                  </a:extLst>
                </a:gridCol>
                <a:gridCol w="1401762">
                  <a:extLst>
                    <a:ext uri="{9D8B030D-6E8A-4147-A177-3AD203B41FA5}">
                      <a16:colId xmlns:a16="http://schemas.microsoft.com/office/drawing/2014/main" val="20001"/>
                    </a:ext>
                  </a:extLst>
                </a:gridCol>
                <a:gridCol w="1403350">
                  <a:extLst>
                    <a:ext uri="{9D8B030D-6E8A-4147-A177-3AD203B41FA5}">
                      <a16:colId xmlns:a16="http://schemas.microsoft.com/office/drawing/2014/main" val="20002"/>
                    </a:ext>
                  </a:extLst>
                </a:gridCol>
                <a:gridCol w="1403350">
                  <a:extLst>
                    <a:ext uri="{9D8B030D-6E8A-4147-A177-3AD203B41FA5}">
                      <a16:colId xmlns:a16="http://schemas.microsoft.com/office/drawing/2014/main" val="20003"/>
                    </a:ext>
                  </a:extLst>
                </a:gridCol>
              </a:tblGrid>
              <a:tr h="335240">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Calendar year</a:t>
                      </a:r>
                    </a:p>
                  </a:txBody>
                  <a:tcPr marT="45706" marB="45706"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rPr>
                        <a:t>2014</a:t>
                      </a:r>
                    </a:p>
                  </a:txBody>
                  <a:tcPr marT="45706" marB="45706"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rPr>
                        <a:t>2015</a:t>
                      </a:r>
                    </a:p>
                  </a:txBody>
                  <a:tcPr marT="45706" marB="45706"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rPr>
                        <a:t>2016</a:t>
                      </a:r>
                    </a:p>
                  </a:txBody>
                  <a:tcPr marT="45706" marB="45706"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0"/>
                  </a:ext>
                </a:extLst>
              </a:tr>
              <a:tr h="335240">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rPr>
                        <a:t>Total student/staff</a:t>
                      </a:r>
                    </a:p>
                  </a:txBody>
                  <a:tcPr marT="45706" marB="45706"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12,211</a:t>
                      </a:r>
                    </a:p>
                  </a:txBody>
                  <a:tcPr marT="45706" marB="45706"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12,474</a:t>
                      </a:r>
                    </a:p>
                  </a:txBody>
                  <a:tcPr marT="45706" marB="45706"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12,351</a:t>
                      </a:r>
                    </a:p>
                  </a:txBody>
                  <a:tcPr marT="45706" marB="45706"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40">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Total floor area (m</a:t>
                      </a:r>
                      <a:r>
                        <a:rPr kumimoji="0" lang="zh-TW" altLang="zh-TW" sz="1600" b="1" i="0" u="none" strike="noStrike" cap="none" normalizeH="0" baseline="30000">
                          <a:ln>
                            <a:noFill/>
                          </a:ln>
                          <a:effectLst/>
                          <a:latin typeface="Arial" pitchFamily="34" charset="0"/>
                          <a:ea typeface="SimSun" pitchFamily="2" charset="-122"/>
                          <a:cs typeface="Times New Roman" pitchFamily="18" charset="0"/>
                          <a:sym typeface="Times New Roman" pitchFamily="18" charset="0"/>
                        </a:rPr>
                        <a:t>2</a:t>
                      </a: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a:t>
                      </a:r>
                    </a:p>
                  </a:txBody>
                  <a:tcPr marT="45706" marB="45706"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199,102</a:t>
                      </a:r>
                    </a:p>
                  </a:txBody>
                  <a:tcPr marT="45706" marB="45706"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199,102</a:t>
                      </a:r>
                    </a:p>
                  </a:txBody>
                  <a:tcPr marT="45706" marB="45706"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199,102</a:t>
                      </a:r>
                    </a:p>
                  </a:txBody>
                  <a:tcPr marT="45706" marB="45706"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068">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Annual Electricity Consumption (kW-hr)</a:t>
                      </a:r>
                    </a:p>
                  </a:txBody>
                  <a:tcPr marT="45706" marB="45706"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14,353,600</a:t>
                      </a:r>
                    </a:p>
                  </a:txBody>
                  <a:tcPr marT="45706" marB="45706"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14,773,200 </a:t>
                      </a:r>
                    </a:p>
                  </a:txBody>
                  <a:tcPr marT="45706" marB="45706"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14,924,351</a:t>
                      </a:r>
                    </a:p>
                  </a:txBody>
                  <a:tcPr marT="45706" marB="45706"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068">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Reduced Rate compared with 2013</a:t>
                      </a:r>
                    </a:p>
                  </a:txBody>
                  <a:tcPr marT="45706" marB="45706"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Arial" pitchFamily="34" charset="0"/>
                          <a:sym typeface="Times New Roman" pitchFamily="18" charset="0"/>
                        </a:rPr>
                        <a:t>3.25％</a:t>
                      </a:r>
                    </a:p>
                  </a:txBody>
                  <a:tcPr marT="45706" marB="45706"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Arial" pitchFamily="34" charset="0"/>
                          <a:sym typeface="Times New Roman" pitchFamily="18" charset="0"/>
                        </a:rPr>
                        <a:t>2.84％</a:t>
                      </a:r>
                    </a:p>
                  </a:txBody>
                  <a:tcPr marT="45706" marB="45706"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Arial" pitchFamily="34" charset="0"/>
                          <a:sym typeface="Times New Roman" pitchFamily="18" charset="0"/>
                        </a:rPr>
                        <a:t>1.02％</a:t>
                      </a:r>
                    </a:p>
                  </a:txBody>
                  <a:tcPr marT="45706" marB="45706"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240">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Electric Use Intensity (kW/m</a:t>
                      </a:r>
                      <a:r>
                        <a:rPr kumimoji="0" lang="zh-TW" altLang="zh-TW" sz="1600" b="1" i="0" u="none" strike="noStrike" cap="none" normalizeH="0" baseline="30000">
                          <a:ln>
                            <a:noFill/>
                          </a:ln>
                          <a:effectLst/>
                          <a:latin typeface="Arial" pitchFamily="34" charset="0"/>
                          <a:ea typeface="SimSun" pitchFamily="2" charset="-122"/>
                          <a:cs typeface="Times New Roman" pitchFamily="18" charset="0"/>
                          <a:sym typeface="Times New Roman" pitchFamily="18" charset="0"/>
                        </a:rPr>
                        <a:t>2</a:t>
                      </a: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a:t>
                      </a:r>
                    </a:p>
                  </a:txBody>
                  <a:tcPr marT="45706" marB="45706"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72.1</a:t>
                      </a:r>
                    </a:p>
                  </a:txBody>
                  <a:tcPr marT="45706" marB="45706"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74.2</a:t>
                      </a:r>
                    </a:p>
                  </a:txBody>
                  <a:tcPr marT="45706" marB="45706"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74.9</a:t>
                      </a:r>
                      <a:r>
                        <a:rPr kumimoji="0" lang="zh-TW" altLang="zh-TW" sz="1600" b="1" i="0" u="none" strike="noStrike" cap="none" normalizeH="0" baseline="0">
                          <a:ln>
                            <a:noFill/>
                          </a:ln>
                          <a:effectLst/>
                          <a:latin typeface="Arial" pitchFamily="34" charset="0"/>
                          <a:ea typeface="新細明體" pitchFamily="18" charset="-120"/>
                          <a:sym typeface="Times New Roman" pitchFamily="18" charset="0"/>
                        </a:rPr>
                        <a:t>*</a:t>
                      </a:r>
                      <a:endPar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endParaRPr>
                    </a:p>
                  </a:txBody>
                  <a:tcPr marT="45706" marB="45706"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068">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Average Electricity Consumption Per Person (kW-hr/ca)</a:t>
                      </a:r>
                    </a:p>
                  </a:txBody>
                  <a:tcPr marT="45706" marB="45706"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1,176</a:t>
                      </a:r>
                    </a:p>
                  </a:txBody>
                  <a:tcPr marT="45706" marB="45706"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1,184</a:t>
                      </a:r>
                    </a:p>
                  </a:txBody>
                  <a:tcPr marT="45706" marB="45706"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6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1,208</a:t>
                      </a:r>
                    </a:p>
                  </a:txBody>
                  <a:tcPr marT="45706" marB="45706"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1546" name="Text Box 101">
            <a:extLst>
              <a:ext uri="{FF2B5EF4-FFF2-40B4-BE49-F238E27FC236}">
                <a16:creationId xmlns:a16="http://schemas.microsoft.com/office/drawing/2014/main" id="{6FC79617-0E04-4C3F-AC50-0CD54C447D91}"/>
              </a:ext>
            </a:extLst>
          </p:cNvPr>
          <p:cNvSpPr txBox="1">
            <a:spLocks noChangeArrowheads="1"/>
          </p:cNvSpPr>
          <p:nvPr/>
        </p:nvSpPr>
        <p:spPr bwMode="auto">
          <a:xfrm>
            <a:off x="592138" y="4295775"/>
            <a:ext cx="7813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zh-TW" altLang="zh-TW" sz="1200" b="1">
                <a:solidFill>
                  <a:srgbClr val="0000FF"/>
                </a:solidFill>
                <a:ea typeface="標楷體" pitchFamily="65" charset="-128"/>
                <a:sym typeface="標楷體" pitchFamily="65" charset="-128"/>
              </a:rPr>
              <a:t>* The EUI </a:t>
            </a:r>
            <a:r>
              <a:rPr lang="zh-TW" altLang="zh-TW" sz="1200" b="1">
                <a:solidFill>
                  <a:srgbClr val="0000FF"/>
                </a:solidFill>
                <a:ea typeface="新細明體" panose="02020500000000000000" pitchFamily="18" charset="-120"/>
                <a:cs typeface="Times New Roman" panose="02020603050405020304" pitchFamily="18" charset="0"/>
                <a:sym typeface="Times New Roman" panose="02020603050405020304" pitchFamily="18" charset="0"/>
              </a:rPr>
              <a:t>performance</a:t>
            </a:r>
            <a:r>
              <a:rPr lang="zh-TW" altLang="zh-TW" sz="1200" b="1">
                <a:solidFill>
                  <a:srgbClr val="0000FF"/>
                </a:solidFill>
                <a:ea typeface="標楷體" pitchFamily="65" charset="-128"/>
                <a:sym typeface="標楷體" pitchFamily="65" charset="-128"/>
              </a:rPr>
              <a:t> of </a:t>
            </a:r>
            <a:r>
              <a:rPr lang="zh-TW" altLang="zh-TW" sz="1200" b="1">
                <a:solidFill>
                  <a:srgbClr val="FF0000"/>
                </a:solidFill>
                <a:ea typeface="標楷體" pitchFamily="65" charset="-128"/>
                <a:sym typeface="標楷體" pitchFamily="65" charset="-128"/>
              </a:rPr>
              <a:t>74.9</a:t>
            </a:r>
            <a:r>
              <a:rPr lang="zh-TW" altLang="zh-TW" sz="1200" b="1">
                <a:solidFill>
                  <a:srgbClr val="0000FF"/>
                </a:solidFill>
                <a:ea typeface="標楷體" pitchFamily="65" charset="-128"/>
                <a:sym typeface="標楷體" pitchFamily="65" charset="-128"/>
              </a:rPr>
              <a:t> is excellent compared with average of </a:t>
            </a:r>
            <a:r>
              <a:rPr lang="zh-TW" altLang="zh-TW" sz="1200" b="1">
                <a:solidFill>
                  <a:srgbClr val="FF0000"/>
                </a:solidFill>
                <a:ea typeface="標楷體" pitchFamily="65" charset="-128"/>
                <a:sym typeface="標楷體" pitchFamily="65" charset="-128"/>
              </a:rPr>
              <a:t>98.2</a:t>
            </a:r>
            <a:r>
              <a:rPr lang="zh-TW" altLang="zh-TW" sz="1200" b="1">
                <a:solidFill>
                  <a:srgbClr val="0000FF"/>
                </a:solidFill>
                <a:ea typeface="標楷體" pitchFamily="65" charset="-128"/>
                <a:sym typeface="標楷體" pitchFamily="65" charset="-128"/>
              </a:rPr>
              <a:t> for all universities in Taiwan.</a:t>
            </a:r>
            <a:endParaRPr lang="zh-TW" altLang="zh-TW" sz="1200">
              <a:solidFill>
                <a:srgbClr val="0000FF"/>
              </a:solidFill>
              <a:ea typeface="新細明體" panose="02020500000000000000" pitchFamily="18" charset="-120"/>
            </a:endParaRPr>
          </a:p>
        </p:txBody>
      </p:sp>
      <p:pic>
        <p:nvPicPr>
          <p:cNvPr id="21547" name="圖片 14">
            <a:extLst>
              <a:ext uri="{FF2B5EF4-FFF2-40B4-BE49-F238E27FC236}">
                <a16:creationId xmlns:a16="http://schemas.microsoft.com/office/drawing/2014/main" id="{AC94029B-A8F0-4F8A-959B-8BA33B70638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5413" y="33338"/>
            <a:ext cx="5000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編號版面配置區 5">
            <a:extLst>
              <a:ext uri="{FF2B5EF4-FFF2-40B4-BE49-F238E27FC236}">
                <a16:creationId xmlns:a16="http://schemas.microsoft.com/office/drawing/2014/main" id="{59E9289F-3FFA-4C7F-86B6-D9F2CE2B396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a:spcBef>
                <a:spcPct val="0"/>
              </a:spcBef>
              <a:buFontTx/>
              <a:buNone/>
            </a:pPr>
            <a:fld id="{979CFDFA-2A02-449E-A65C-615C1773C2B7}" type="slidenum">
              <a:rPr lang="zh-TW" altLang="zh-TW" sz="1200" smtClean="0">
                <a:ea typeface="新細明體" panose="02020500000000000000" pitchFamily="18" charset="-120"/>
              </a:rPr>
              <a:pPr>
                <a:spcBef>
                  <a:spcPct val="0"/>
                </a:spcBef>
                <a:buFontTx/>
                <a:buNone/>
              </a:pPr>
              <a:t>8</a:t>
            </a:fld>
            <a:endParaRPr lang="zh-TW" altLang="zh-TW" sz="1200">
              <a:ea typeface="新細明體" panose="02020500000000000000" pitchFamily="18" charset="-120"/>
            </a:endParaRPr>
          </a:p>
        </p:txBody>
      </p:sp>
      <p:sp>
        <p:nvSpPr>
          <p:cNvPr id="23555" name="Rectangle 2">
            <a:extLst>
              <a:ext uri="{FF2B5EF4-FFF2-40B4-BE49-F238E27FC236}">
                <a16:creationId xmlns:a16="http://schemas.microsoft.com/office/drawing/2014/main" id="{8B1CD318-1F48-40D1-8CB6-3055743A1BBF}"/>
              </a:ext>
            </a:extLst>
          </p:cNvPr>
          <p:cNvSpPr>
            <a:spLocks noChangeArrowheads="1"/>
          </p:cNvSpPr>
          <p:nvPr>
            <p:ph type="title"/>
          </p:nvPr>
        </p:nvSpPr>
        <p:spPr/>
        <p:txBody>
          <a:bodyPr/>
          <a:lstStyle/>
          <a:p>
            <a:pPr eaLnBrk="1" hangingPunct="1"/>
            <a:r>
              <a:rPr lang="zh-TW" altLang="zh-TW" sz="3200" b="1">
                <a:solidFill>
                  <a:srgbClr val="FFFF00"/>
                </a:solidFill>
              </a:rPr>
              <a:t>Accomplishment of </a:t>
            </a:r>
            <a:r>
              <a:rPr lang="zh-TW" altLang="zh-TW" sz="3200" b="1">
                <a:solidFill>
                  <a:srgbClr val="FFFF00"/>
                </a:solidFill>
                <a:ea typeface="新細明體" panose="02020500000000000000" pitchFamily="18" charset="-120"/>
              </a:rPr>
              <a:t>W</a:t>
            </a:r>
            <a:r>
              <a:rPr lang="zh-TW" altLang="zh-TW" sz="3200" b="1">
                <a:solidFill>
                  <a:srgbClr val="FFFF00"/>
                </a:solidFill>
              </a:rPr>
              <a:t>ater </a:t>
            </a:r>
            <a:r>
              <a:rPr lang="zh-TW" altLang="zh-TW" sz="3200" b="1">
                <a:solidFill>
                  <a:srgbClr val="FFFF00"/>
                </a:solidFill>
                <a:ea typeface="新細明體" panose="02020500000000000000" pitchFamily="18" charset="-120"/>
              </a:rPr>
              <a:t>C</a:t>
            </a:r>
            <a:r>
              <a:rPr lang="zh-TW" altLang="zh-TW" sz="3200" b="1">
                <a:solidFill>
                  <a:srgbClr val="FFFF00"/>
                </a:solidFill>
              </a:rPr>
              <a:t>onservation </a:t>
            </a:r>
          </a:p>
        </p:txBody>
      </p:sp>
      <p:graphicFrame>
        <p:nvGraphicFramePr>
          <p:cNvPr id="23556" name="Object 3">
            <a:extLst>
              <a:ext uri="{FF2B5EF4-FFF2-40B4-BE49-F238E27FC236}">
                <a16:creationId xmlns:a16="http://schemas.microsoft.com/office/drawing/2014/main" id="{F7B18D73-01A1-40C3-82F9-C79113637665}"/>
              </a:ext>
            </a:extLst>
          </p:cNvPr>
          <p:cNvGraphicFramePr>
            <a:graphicFrameLocks noChangeAspect="1"/>
          </p:cNvGraphicFramePr>
          <p:nvPr>
            <p:ph idx="1"/>
          </p:nvPr>
        </p:nvGraphicFramePr>
        <p:xfrm>
          <a:off x="8910638" y="53975"/>
          <a:ext cx="349250" cy="327025"/>
        </p:xfrm>
        <a:graphic>
          <a:graphicData uri="http://schemas.openxmlformats.org/presentationml/2006/ole">
            <mc:AlternateContent xmlns:mc="http://schemas.openxmlformats.org/markup-compatibility/2006">
              <mc:Choice xmlns:v="urn:schemas-microsoft-com:vml" Requires="v">
                <p:oleObj spid="_x0000_s23586" r:id="rId4" imgW="1077616" imgH="1010861" progId="PBrush">
                  <p:embed/>
                </p:oleObj>
              </mc:Choice>
              <mc:Fallback>
                <p:oleObj r:id="rId4" imgW="1077616" imgH="1010861"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0638" y="53975"/>
                        <a:ext cx="34925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3" name="Group 5">
            <a:extLst>
              <a:ext uri="{FF2B5EF4-FFF2-40B4-BE49-F238E27FC236}">
                <a16:creationId xmlns:a16="http://schemas.microsoft.com/office/drawing/2014/main" id="{480FB15E-560E-4826-B8C7-74E3F3E38179}"/>
              </a:ext>
            </a:extLst>
          </p:cNvPr>
          <p:cNvGraphicFramePr>
            <a:graphicFrameLocks noGrp="1"/>
          </p:cNvGraphicFramePr>
          <p:nvPr/>
        </p:nvGraphicFramePr>
        <p:xfrm>
          <a:off x="774700" y="1382713"/>
          <a:ext cx="7848600" cy="2651125"/>
        </p:xfrm>
        <a:graphic>
          <a:graphicData uri="http://schemas.openxmlformats.org/drawingml/2006/table">
            <a:tbl>
              <a:tblPr/>
              <a:tblGrid>
                <a:gridCol w="3559175">
                  <a:extLst>
                    <a:ext uri="{9D8B030D-6E8A-4147-A177-3AD203B41FA5}">
                      <a16:colId xmlns:a16="http://schemas.microsoft.com/office/drawing/2014/main" val="20000"/>
                    </a:ext>
                  </a:extLst>
                </a:gridCol>
                <a:gridCol w="1431925">
                  <a:extLst>
                    <a:ext uri="{9D8B030D-6E8A-4147-A177-3AD203B41FA5}">
                      <a16:colId xmlns:a16="http://schemas.microsoft.com/office/drawing/2014/main" val="20001"/>
                    </a:ext>
                  </a:extLst>
                </a:gridCol>
                <a:gridCol w="1428750">
                  <a:extLst>
                    <a:ext uri="{9D8B030D-6E8A-4147-A177-3AD203B41FA5}">
                      <a16:colId xmlns:a16="http://schemas.microsoft.com/office/drawing/2014/main" val="20002"/>
                    </a:ext>
                  </a:extLst>
                </a:gridCol>
                <a:gridCol w="1428750">
                  <a:extLst>
                    <a:ext uri="{9D8B030D-6E8A-4147-A177-3AD203B41FA5}">
                      <a16:colId xmlns:a16="http://schemas.microsoft.com/office/drawing/2014/main" val="20003"/>
                    </a:ext>
                  </a:extLst>
                </a:gridCol>
              </a:tblGrid>
              <a:tr h="365656">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8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Calendar year</a:t>
                      </a:r>
                    </a:p>
                  </a:txBody>
                  <a:tcPr marT="45687" marB="45687"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8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rPr>
                        <a:t>2014</a:t>
                      </a:r>
                    </a:p>
                  </a:txBody>
                  <a:tcPr marT="45687" marB="45687"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8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rPr>
                        <a:t>2015</a:t>
                      </a:r>
                    </a:p>
                  </a:txBody>
                  <a:tcPr marT="45687" marB="45687"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8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rPr>
                        <a:t>2016</a:t>
                      </a:r>
                    </a:p>
                  </a:txBody>
                  <a:tcPr marT="45687" marB="45687"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0"/>
                  </a:ext>
                </a:extLst>
              </a:tr>
              <a:tr h="365656">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8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rPr>
                        <a:t>Total student/staff</a:t>
                      </a:r>
                    </a:p>
                  </a:txBody>
                  <a:tcPr marT="45687" marB="45687"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8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12,211</a:t>
                      </a:r>
                    </a:p>
                  </a:txBody>
                  <a:tcPr marT="45687" marB="45687"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8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12,474</a:t>
                      </a:r>
                    </a:p>
                  </a:txBody>
                  <a:tcPr marT="45687" marB="45687"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8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12,351</a:t>
                      </a:r>
                    </a:p>
                  </a:txBody>
                  <a:tcPr marT="45687" marB="45687"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656">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8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Total water consumption (ton)</a:t>
                      </a:r>
                    </a:p>
                  </a:txBody>
                  <a:tcPr marT="45687" marB="45687"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8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153,639</a:t>
                      </a:r>
                    </a:p>
                  </a:txBody>
                  <a:tcPr marT="45687" marB="45687"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8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145,027</a:t>
                      </a:r>
                    </a:p>
                  </a:txBody>
                  <a:tcPr marT="45687" marB="45687"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8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rPr>
                        <a:t>140,016</a:t>
                      </a:r>
                    </a:p>
                  </a:txBody>
                  <a:tcPr marT="45687" marB="45687"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9938">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8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Rate of Conservation compared with 2013</a:t>
                      </a:r>
                    </a:p>
                  </a:txBody>
                  <a:tcPr marT="45687" marB="45687"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800" b="1" i="0" u="none" strike="noStrike" cap="none" normalizeH="0" baseline="0">
                          <a:ln>
                            <a:noFill/>
                          </a:ln>
                          <a:effectLst/>
                          <a:latin typeface="Arial" pitchFamily="34" charset="0"/>
                          <a:ea typeface="SimSun" pitchFamily="2" charset="-122"/>
                          <a:cs typeface="Arial" pitchFamily="34" charset="0"/>
                          <a:sym typeface="Times New Roman" pitchFamily="18" charset="0"/>
                        </a:rPr>
                        <a:t>1.8％</a:t>
                      </a:r>
                    </a:p>
                  </a:txBody>
                  <a:tcPr marT="45687" marB="45687"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800" b="1" i="0" u="none" strike="noStrike" cap="none" normalizeH="0" baseline="0">
                          <a:ln>
                            <a:noFill/>
                          </a:ln>
                          <a:effectLst/>
                          <a:latin typeface="Arial" pitchFamily="34" charset="0"/>
                          <a:ea typeface="SimSun" pitchFamily="2" charset="-122"/>
                          <a:cs typeface="Arial" pitchFamily="34" charset="0"/>
                          <a:sym typeface="Times New Roman" pitchFamily="18" charset="0"/>
                        </a:rPr>
                        <a:t>7.9％</a:t>
                      </a:r>
                    </a:p>
                  </a:txBody>
                  <a:tcPr marT="45687" marB="45687"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8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rPr>
                        <a:t>10.5%</a:t>
                      </a:r>
                    </a:p>
                  </a:txBody>
                  <a:tcPr marT="45687" marB="45687"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4220">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8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Annual average water consumption per person (ton/ca)</a:t>
                      </a:r>
                    </a:p>
                  </a:txBody>
                  <a:tcPr marT="45687" marB="45687"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8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12.8</a:t>
                      </a:r>
                    </a:p>
                  </a:txBody>
                  <a:tcPr marT="45687" marB="45687"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800" b="1" i="0" u="none" strike="noStrike" cap="none" normalizeH="0" baseline="0">
                          <a:ln>
                            <a:noFill/>
                          </a:ln>
                          <a:effectLst/>
                          <a:latin typeface="Arial" pitchFamily="34" charset="0"/>
                          <a:ea typeface="SimSun" pitchFamily="2" charset="-122"/>
                          <a:cs typeface="Times New Roman" pitchFamily="18" charset="0"/>
                          <a:sym typeface="Times New Roman" pitchFamily="18" charset="0"/>
                        </a:rPr>
                        <a:t>12.1</a:t>
                      </a:r>
                    </a:p>
                  </a:txBody>
                  <a:tcPr marT="45687" marB="45687"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809625">
                        <a:spcBef>
                          <a:spcPct val="20000"/>
                        </a:spcBef>
                        <a:defRPr sz="2400">
                          <a:solidFill>
                            <a:schemeClr val="tx1"/>
                          </a:solidFill>
                          <a:latin typeface="Arial" pitchFamily="34" charset="0"/>
                          <a:ea typeface="SimSun" pitchFamily="2" charset="-122"/>
                        </a:defRPr>
                      </a:lvl1pPr>
                      <a:lvl2pPr indent="-52388" defTabSz="809625">
                        <a:spcBef>
                          <a:spcPct val="20000"/>
                        </a:spcBef>
                        <a:defRPr sz="2000">
                          <a:solidFill>
                            <a:schemeClr val="tx1"/>
                          </a:solidFill>
                          <a:latin typeface="Arial" pitchFamily="34" charset="0"/>
                          <a:ea typeface="SimSun" pitchFamily="2" charset="-122"/>
                        </a:defRPr>
                      </a:lvl2pPr>
                      <a:lvl3pPr indent="-104775" defTabSz="809625">
                        <a:spcBef>
                          <a:spcPct val="20000"/>
                        </a:spcBef>
                        <a:defRPr sz="1900">
                          <a:solidFill>
                            <a:schemeClr val="tx1"/>
                          </a:solidFill>
                          <a:latin typeface="Arial" pitchFamily="34" charset="0"/>
                          <a:ea typeface="SimSun" pitchFamily="2" charset="-122"/>
                        </a:defRPr>
                      </a:lvl3pPr>
                      <a:lvl4pPr indent="-157163" defTabSz="809625">
                        <a:spcBef>
                          <a:spcPct val="20000"/>
                        </a:spcBef>
                        <a:defRPr sz="1500">
                          <a:solidFill>
                            <a:schemeClr val="tx1"/>
                          </a:solidFill>
                          <a:latin typeface="Arial" pitchFamily="34" charset="0"/>
                          <a:ea typeface="SimSun" pitchFamily="2" charset="-122"/>
                        </a:defRPr>
                      </a:lvl4pPr>
                      <a:lvl5pPr indent="-209550" defTabSz="809625">
                        <a:spcBef>
                          <a:spcPct val="20000"/>
                        </a:spcBef>
                        <a:defRPr sz="1500">
                          <a:solidFill>
                            <a:schemeClr val="tx1"/>
                          </a:solidFill>
                          <a:latin typeface="Arial" pitchFamily="34" charset="0"/>
                          <a:ea typeface="SimSun" pitchFamily="2" charset="-122"/>
                        </a:defRPr>
                      </a:lvl5pPr>
                      <a:lvl6pPr indent="-209550" defTabSz="809625" fontAlgn="base">
                        <a:spcBef>
                          <a:spcPct val="20000"/>
                        </a:spcBef>
                        <a:spcAft>
                          <a:spcPct val="0"/>
                        </a:spcAft>
                        <a:defRPr sz="1500">
                          <a:solidFill>
                            <a:schemeClr val="tx1"/>
                          </a:solidFill>
                          <a:latin typeface="Arial" pitchFamily="34" charset="0"/>
                          <a:ea typeface="SimSun" pitchFamily="2" charset="-122"/>
                        </a:defRPr>
                      </a:lvl6pPr>
                      <a:lvl7pPr indent="-209550" defTabSz="809625" fontAlgn="base">
                        <a:spcBef>
                          <a:spcPct val="20000"/>
                        </a:spcBef>
                        <a:spcAft>
                          <a:spcPct val="0"/>
                        </a:spcAft>
                        <a:defRPr sz="1500">
                          <a:solidFill>
                            <a:schemeClr val="tx1"/>
                          </a:solidFill>
                          <a:latin typeface="Arial" pitchFamily="34" charset="0"/>
                          <a:ea typeface="SimSun" pitchFamily="2" charset="-122"/>
                        </a:defRPr>
                      </a:lvl7pPr>
                      <a:lvl8pPr indent="-209550" defTabSz="809625" fontAlgn="base">
                        <a:spcBef>
                          <a:spcPct val="20000"/>
                        </a:spcBef>
                        <a:spcAft>
                          <a:spcPct val="0"/>
                        </a:spcAft>
                        <a:defRPr sz="1500">
                          <a:solidFill>
                            <a:schemeClr val="tx1"/>
                          </a:solidFill>
                          <a:latin typeface="Arial" pitchFamily="34" charset="0"/>
                          <a:ea typeface="SimSun" pitchFamily="2" charset="-122"/>
                        </a:defRPr>
                      </a:lvl8pPr>
                      <a:lvl9pPr indent="-209550" defTabSz="809625" fontAlgn="base">
                        <a:spcBef>
                          <a:spcPct val="20000"/>
                        </a:spcBef>
                        <a:spcAft>
                          <a:spcPct val="0"/>
                        </a:spcAft>
                        <a:defRPr sz="1500">
                          <a:solidFill>
                            <a:schemeClr val="tx1"/>
                          </a:solidFill>
                          <a:latin typeface="Arial" pitchFamily="34" charset="0"/>
                          <a:ea typeface="SimSun" pitchFamily="2" charset="-122"/>
                        </a:defRPr>
                      </a:lvl9pPr>
                    </a:lstStyle>
                    <a:p>
                      <a:pPr marL="0" marR="0" lvl="0" indent="0" algn="ctr" defTabSz="809625" rtl="0" eaLnBrk="1" fontAlgn="base" latinLnBrk="0" hangingPunct="1">
                        <a:lnSpc>
                          <a:spcPct val="100000"/>
                        </a:lnSpc>
                        <a:spcBef>
                          <a:spcPct val="20000"/>
                        </a:spcBef>
                        <a:spcAft>
                          <a:spcPct val="0"/>
                        </a:spcAft>
                        <a:buClrTx/>
                        <a:buSzTx/>
                        <a:buFontTx/>
                        <a:buNone/>
                        <a:tabLst/>
                      </a:pPr>
                      <a:r>
                        <a:rPr kumimoji="0" lang="zh-TW" altLang="zh-TW" sz="18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rPr>
                        <a:t>11.3</a:t>
                      </a:r>
                      <a:r>
                        <a:rPr kumimoji="0" lang="zh-TW" altLang="zh-TW" sz="1800" b="1" i="0" u="none" strike="noStrike" cap="none" normalizeH="0" baseline="0">
                          <a:ln>
                            <a:noFill/>
                          </a:ln>
                          <a:solidFill>
                            <a:schemeClr val="tx1"/>
                          </a:solidFill>
                          <a:effectLst/>
                          <a:latin typeface="Arial" pitchFamily="34" charset="0"/>
                          <a:ea typeface="新細明體" pitchFamily="18" charset="-120"/>
                          <a:sym typeface="Times New Roman" pitchFamily="18" charset="0"/>
                        </a:rPr>
                        <a:t>*</a:t>
                      </a:r>
                      <a:endParaRPr kumimoji="0" lang="zh-TW" altLang="zh-TW" sz="1800" b="1" i="0" u="none" strike="noStrike" cap="none" normalizeH="0" baseline="0">
                        <a:ln>
                          <a:noFill/>
                        </a:ln>
                        <a:solidFill>
                          <a:schemeClr val="tx1"/>
                        </a:solidFill>
                        <a:effectLst/>
                        <a:latin typeface="Arial" pitchFamily="34" charset="0"/>
                        <a:ea typeface="SimSun" pitchFamily="2" charset="-122"/>
                        <a:cs typeface="Times New Roman" pitchFamily="18" charset="0"/>
                        <a:sym typeface="Times New Roman" pitchFamily="18" charset="0"/>
                      </a:endParaRPr>
                    </a:p>
                  </a:txBody>
                  <a:tcPr marT="45687" marB="45687" anchor="ctr" horzOverflow="overflow">
                    <a:lnL cap="flat">
                      <a:noFill/>
                    </a:lnL>
                    <a:lnR cap="flat">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3584" name="Text Box 75">
            <a:extLst>
              <a:ext uri="{FF2B5EF4-FFF2-40B4-BE49-F238E27FC236}">
                <a16:creationId xmlns:a16="http://schemas.microsoft.com/office/drawing/2014/main" id="{B8C04E84-A53C-442C-B6BE-6FD8BC3BD0FA}"/>
              </a:ext>
            </a:extLst>
          </p:cNvPr>
          <p:cNvSpPr txBox="1">
            <a:spLocks noChangeArrowheads="1"/>
          </p:cNvSpPr>
          <p:nvPr/>
        </p:nvSpPr>
        <p:spPr bwMode="auto">
          <a:xfrm>
            <a:off x="698500" y="4014788"/>
            <a:ext cx="5976938"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zh-TW" altLang="zh-TW" sz="1200" b="1">
                <a:solidFill>
                  <a:srgbClr val="0000FF"/>
                </a:solidFill>
                <a:ea typeface="新細明體" panose="02020500000000000000" pitchFamily="18" charset="-120"/>
                <a:sym typeface="Times New Roman" panose="02020603050405020304" pitchFamily="18" charset="0"/>
              </a:rPr>
              <a:t>* </a:t>
            </a:r>
            <a:r>
              <a:rPr lang="zh-TW" altLang="zh-TW" sz="1200" b="1">
                <a:solidFill>
                  <a:srgbClr val="0000FF"/>
                </a:solidFill>
                <a:ea typeface="新細明體" panose="02020500000000000000" pitchFamily="18" charset="-120"/>
                <a:cs typeface="Times New Roman" panose="02020603050405020304" pitchFamily="18" charset="0"/>
                <a:sym typeface="Times New Roman" panose="02020603050405020304" pitchFamily="18" charset="0"/>
              </a:rPr>
              <a:t>The average water consumption per person performance of </a:t>
            </a:r>
            <a:r>
              <a:rPr lang="zh-TW" altLang="zh-TW" sz="1200" b="1">
                <a:solidFill>
                  <a:srgbClr val="FF0000"/>
                </a:solidFill>
                <a:ea typeface="新細明體" panose="02020500000000000000" pitchFamily="18" charset="-120"/>
                <a:cs typeface="Times New Roman" panose="02020603050405020304" pitchFamily="18" charset="0"/>
                <a:sym typeface="Times New Roman" panose="02020603050405020304" pitchFamily="18" charset="0"/>
              </a:rPr>
              <a:t>11.3 </a:t>
            </a:r>
            <a:r>
              <a:rPr lang="zh-TW" altLang="zh-TW" sz="1200" b="1">
                <a:solidFill>
                  <a:srgbClr val="0000FF"/>
                </a:solidFill>
                <a:ea typeface="新細明體" panose="02020500000000000000" pitchFamily="18" charset="-120"/>
                <a:cs typeface="Times New Roman" panose="02020603050405020304" pitchFamily="18" charset="0"/>
                <a:sym typeface="Times New Roman" panose="02020603050405020304" pitchFamily="18" charset="0"/>
              </a:rPr>
              <a:t>ton is also much lower compared with average of </a:t>
            </a:r>
            <a:r>
              <a:rPr lang="zh-TW" altLang="zh-TW" sz="1200" b="1">
                <a:solidFill>
                  <a:srgbClr val="FF0000"/>
                </a:solidFill>
                <a:ea typeface="新細明體" panose="02020500000000000000" pitchFamily="18" charset="-120"/>
                <a:cs typeface="Times New Roman" panose="02020603050405020304" pitchFamily="18" charset="0"/>
                <a:sym typeface="Times New Roman" panose="02020603050405020304" pitchFamily="18" charset="0"/>
              </a:rPr>
              <a:t>39.4</a:t>
            </a:r>
            <a:r>
              <a:rPr lang="zh-TW" altLang="zh-TW" sz="1200" b="1">
                <a:solidFill>
                  <a:srgbClr val="0000FF"/>
                </a:solidFill>
                <a:ea typeface="新細明體" panose="02020500000000000000" pitchFamily="18" charset="-120"/>
                <a:cs typeface="Times New Roman" panose="02020603050405020304" pitchFamily="18" charset="0"/>
                <a:sym typeface="Times New Roman" panose="02020603050405020304" pitchFamily="18" charset="0"/>
              </a:rPr>
              <a:t> ton for all universities in Taiwan</a:t>
            </a:r>
            <a:endParaRPr lang="zh-TW" altLang="zh-TW" sz="1200">
              <a:solidFill>
                <a:srgbClr val="0000FF"/>
              </a:solidFill>
              <a:ea typeface="新細明體" panose="02020500000000000000" pitchFamily="18" charset="-120"/>
            </a:endParaRPr>
          </a:p>
        </p:txBody>
      </p:sp>
      <p:pic>
        <p:nvPicPr>
          <p:cNvPr id="23585" name="圖片 14">
            <a:extLst>
              <a:ext uri="{FF2B5EF4-FFF2-40B4-BE49-F238E27FC236}">
                <a16:creationId xmlns:a16="http://schemas.microsoft.com/office/drawing/2014/main" id="{F60DC0A8-78BD-4436-A76C-34D4EB38A62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5413" y="33338"/>
            <a:ext cx="5000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編號版面配置區 5">
            <a:extLst>
              <a:ext uri="{FF2B5EF4-FFF2-40B4-BE49-F238E27FC236}">
                <a16:creationId xmlns:a16="http://schemas.microsoft.com/office/drawing/2014/main" id="{B162BA48-468C-412E-93F6-CB587AFAB7A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a:spcBef>
                <a:spcPct val="0"/>
              </a:spcBef>
              <a:buFontTx/>
              <a:buNone/>
            </a:pPr>
            <a:fld id="{5266D87B-7941-4CA0-8997-7D4F8C64594D}" type="slidenum">
              <a:rPr lang="zh-TW" altLang="zh-TW" sz="1200" smtClean="0">
                <a:ea typeface="新細明體" panose="02020500000000000000" pitchFamily="18" charset="-120"/>
              </a:rPr>
              <a:pPr>
                <a:spcBef>
                  <a:spcPct val="0"/>
                </a:spcBef>
                <a:buFontTx/>
                <a:buNone/>
              </a:pPr>
              <a:t>9</a:t>
            </a:fld>
            <a:endParaRPr lang="zh-TW" altLang="zh-TW" sz="1200">
              <a:ea typeface="新細明體" panose="02020500000000000000" pitchFamily="18" charset="-120"/>
            </a:endParaRPr>
          </a:p>
        </p:txBody>
      </p:sp>
      <p:sp>
        <p:nvSpPr>
          <p:cNvPr id="25603" name="Rectangle 2">
            <a:extLst>
              <a:ext uri="{FF2B5EF4-FFF2-40B4-BE49-F238E27FC236}">
                <a16:creationId xmlns:a16="http://schemas.microsoft.com/office/drawing/2014/main" id="{491646BC-2013-4882-9F7D-8BC8E4AAD851}"/>
              </a:ext>
            </a:extLst>
          </p:cNvPr>
          <p:cNvSpPr>
            <a:spLocks noChangeArrowheads="1"/>
          </p:cNvSpPr>
          <p:nvPr>
            <p:ph type="title"/>
          </p:nvPr>
        </p:nvSpPr>
        <p:spPr>
          <a:xfrm>
            <a:off x="477838" y="136525"/>
            <a:ext cx="5741987" cy="858838"/>
          </a:xfrm>
        </p:spPr>
        <p:txBody>
          <a:bodyPr/>
          <a:lstStyle/>
          <a:p>
            <a:pPr eaLnBrk="1" hangingPunct="1"/>
            <a:r>
              <a:rPr lang="en-US" altLang="zh-TW" sz="3200" b="1">
                <a:solidFill>
                  <a:srgbClr val="FFFF00"/>
                </a:solidFill>
              </a:rPr>
              <a:t>Sewer Effluent Water Reclaim</a:t>
            </a:r>
            <a:endParaRPr lang="zh-TW" altLang="zh-TW" sz="3200" b="1">
              <a:solidFill>
                <a:srgbClr val="FFFF00"/>
              </a:solidFill>
            </a:endParaRPr>
          </a:p>
        </p:txBody>
      </p:sp>
      <p:graphicFrame>
        <p:nvGraphicFramePr>
          <p:cNvPr id="25604" name="Object 3">
            <a:extLst>
              <a:ext uri="{FF2B5EF4-FFF2-40B4-BE49-F238E27FC236}">
                <a16:creationId xmlns:a16="http://schemas.microsoft.com/office/drawing/2014/main" id="{C6367652-6D93-46D2-8BE2-71FA001C2DC9}"/>
              </a:ext>
            </a:extLst>
          </p:cNvPr>
          <p:cNvGraphicFramePr>
            <a:graphicFrameLocks noChangeAspect="1"/>
          </p:cNvGraphicFramePr>
          <p:nvPr>
            <p:ph idx="1"/>
          </p:nvPr>
        </p:nvGraphicFramePr>
        <p:xfrm>
          <a:off x="8910638" y="53975"/>
          <a:ext cx="349250" cy="327025"/>
        </p:xfrm>
        <a:graphic>
          <a:graphicData uri="http://schemas.openxmlformats.org/presentationml/2006/ole">
            <mc:AlternateContent xmlns:mc="http://schemas.openxmlformats.org/markup-compatibility/2006">
              <mc:Choice xmlns:v="urn:schemas-microsoft-com:vml" Requires="v">
                <p:oleObj spid="_x0000_s25611" r:id="rId4" imgW="1077616" imgH="1010861" progId="PBrush">
                  <p:embed/>
                </p:oleObj>
              </mc:Choice>
              <mc:Fallback>
                <p:oleObj r:id="rId4" imgW="1077616" imgH="1010861"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0638" y="53975"/>
                        <a:ext cx="34925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5" name="Text Box 6">
            <a:extLst>
              <a:ext uri="{FF2B5EF4-FFF2-40B4-BE49-F238E27FC236}">
                <a16:creationId xmlns:a16="http://schemas.microsoft.com/office/drawing/2014/main" id="{3041B39A-E607-41D5-B837-EE3124C67069}"/>
              </a:ext>
            </a:extLst>
          </p:cNvPr>
          <p:cNvSpPr txBox="1">
            <a:spLocks noChangeArrowheads="1"/>
          </p:cNvSpPr>
          <p:nvPr/>
        </p:nvSpPr>
        <p:spPr bwMode="auto">
          <a:xfrm>
            <a:off x="277813" y="3908425"/>
            <a:ext cx="5689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1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zh-TW" altLang="zh-TW" sz="1400" b="1">
                <a:solidFill>
                  <a:srgbClr val="0000FF"/>
                </a:solidFill>
                <a:ea typeface="新細明體" panose="02020500000000000000" pitchFamily="18" charset="-120"/>
                <a:sym typeface="Times New Roman" panose="02020603050405020304" pitchFamily="18" charset="0"/>
              </a:rPr>
              <a:t>A</a:t>
            </a:r>
            <a:r>
              <a:rPr lang="zh-TW" altLang="zh-TW" sz="1400" b="1">
                <a:solidFill>
                  <a:srgbClr val="0000FF"/>
                </a:solidFill>
                <a:ea typeface="新細明體" panose="02020500000000000000" pitchFamily="18" charset="-120"/>
                <a:cs typeface="Times New Roman" panose="02020603050405020304" pitchFamily="18" charset="0"/>
                <a:sym typeface="Times New Roman" panose="02020603050405020304" pitchFamily="18" charset="0"/>
              </a:rPr>
              <a:t> </a:t>
            </a:r>
            <a:r>
              <a:rPr lang="zh-TW" altLang="zh-TW" sz="1400" b="1">
                <a:solidFill>
                  <a:srgbClr val="FF0000"/>
                </a:solidFill>
                <a:ea typeface="新細明體" panose="02020500000000000000" pitchFamily="18" charset="-120"/>
                <a:cs typeface="Times New Roman" panose="02020603050405020304" pitchFamily="18" charset="0"/>
                <a:sym typeface="Times New Roman" panose="02020603050405020304" pitchFamily="18" charset="0"/>
              </a:rPr>
              <a:t>MBR</a:t>
            </a:r>
            <a:r>
              <a:rPr lang="zh-TW" altLang="zh-TW" sz="1400" b="1">
                <a:solidFill>
                  <a:srgbClr val="0000FF"/>
                </a:solidFill>
                <a:ea typeface="新細明體" panose="02020500000000000000" pitchFamily="18" charset="-120"/>
                <a:cs typeface="Times New Roman" panose="02020603050405020304" pitchFamily="18" charset="0"/>
                <a:sym typeface="Times New Roman" panose="02020603050405020304" pitchFamily="18" charset="0"/>
              </a:rPr>
              <a:t> wastewater treatment system with capacity of  treating</a:t>
            </a:r>
            <a:r>
              <a:rPr lang="zh-TW" altLang="en-US" sz="1400" b="1">
                <a:solidFill>
                  <a:srgbClr val="0000FF"/>
                </a:solidFill>
                <a:ea typeface="新細明體" panose="02020500000000000000" pitchFamily="18" charset="-120"/>
                <a:cs typeface="Times New Roman" panose="02020603050405020304" pitchFamily="18" charset="0"/>
                <a:sym typeface="Times New Roman" panose="02020603050405020304" pitchFamily="18" charset="0"/>
              </a:rPr>
              <a:t> </a:t>
            </a:r>
            <a:r>
              <a:rPr lang="zh-TW" altLang="zh-TW" sz="1400" b="1">
                <a:solidFill>
                  <a:srgbClr val="0000FF"/>
                </a:solidFill>
                <a:ea typeface="新細明體" panose="02020500000000000000" pitchFamily="18" charset="-120"/>
                <a:cs typeface="Times New Roman" panose="02020603050405020304" pitchFamily="18" charset="0"/>
                <a:sym typeface="Times New Roman" panose="02020603050405020304" pitchFamily="18" charset="0"/>
              </a:rPr>
              <a:t>1,200 tons of wastewater per day</a:t>
            </a:r>
            <a:r>
              <a:rPr lang="zh-TW" altLang="zh-TW" sz="1400" b="1">
                <a:solidFill>
                  <a:srgbClr val="0000FF"/>
                </a:solidFill>
                <a:ea typeface="新細明體" panose="02020500000000000000" pitchFamily="18" charset="-120"/>
                <a:sym typeface="Times New Roman" panose="02020603050405020304" pitchFamily="18" charset="0"/>
              </a:rPr>
              <a:t> can supply 300 ton high quality recycled effluent water for toilet flushing and lawn watering. </a:t>
            </a:r>
          </a:p>
        </p:txBody>
      </p:sp>
      <p:pic>
        <p:nvPicPr>
          <p:cNvPr id="25606" name="Picture 2">
            <a:extLst>
              <a:ext uri="{FF2B5EF4-FFF2-40B4-BE49-F238E27FC236}">
                <a16:creationId xmlns:a16="http://schemas.microsoft.com/office/drawing/2014/main" id="{2B67CDBB-9AAE-42CA-A21A-574B9EB85D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750" y="1090613"/>
            <a:ext cx="5295900"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
            <a:extLst>
              <a:ext uri="{FF2B5EF4-FFF2-40B4-BE49-F238E27FC236}">
                <a16:creationId xmlns:a16="http://schemas.microsoft.com/office/drawing/2014/main" id="{6F77E241-58BF-4561-B2CF-DB8FDF9800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12000"/>
          <a:stretch>
            <a:fillRect/>
          </a:stretch>
        </p:blipFill>
        <p:spPr bwMode="auto">
          <a:xfrm>
            <a:off x="6219825" y="3687763"/>
            <a:ext cx="1831975"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8" name="Picture 2">
            <a:extLst>
              <a:ext uri="{FF2B5EF4-FFF2-40B4-BE49-F238E27FC236}">
                <a16:creationId xmlns:a16="http://schemas.microsoft.com/office/drawing/2014/main" id="{7B8235DD-E82C-4089-979B-FF06F30DCE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2513" y="188913"/>
            <a:ext cx="2616200"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2" descr="建築物中水沖廁系統">
            <a:extLst>
              <a:ext uri="{FF2B5EF4-FFF2-40B4-BE49-F238E27FC236}">
                <a16:creationId xmlns:a16="http://schemas.microsoft.com/office/drawing/2014/main" id="{E1912A9D-24DE-4625-B22E-508B7562C3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9825" y="2270125"/>
            <a:ext cx="157321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圖片 14">
            <a:extLst>
              <a:ext uri="{FF2B5EF4-FFF2-40B4-BE49-F238E27FC236}">
                <a16:creationId xmlns:a16="http://schemas.microsoft.com/office/drawing/2014/main" id="{65C10BB2-38B5-4DA9-85BE-231A80FF0EC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5413" y="33338"/>
            <a:ext cx="5000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神秘曲线">
  <a:themeElements>
    <a:clrScheme name="神秘曲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神秘曲线">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zh-TW" sz="1800" b="0"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zh-TW" sz="1800" b="0" i="0" u="none" strike="noStrike" cap="none" normalizeH="0" baseline="0" smtClean="0">
            <a:ln>
              <a:noFill/>
            </a:ln>
            <a:solidFill>
              <a:schemeClr val="tx1"/>
            </a:solidFill>
            <a:effectLst/>
            <a:latin typeface="Arial" pitchFamily="34" charset="0"/>
            <a:ea typeface="新細明體" pitchFamily="18" charset="-120"/>
          </a:defRPr>
        </a:defPPr>
      </a:lstStyle>
    </a:lnDef>
  </a:objectDefaults>
  <a:extraClrSchemeLst>
    <a:extraClrScheme>
      <a:clrScheme name="神秘曲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神秘曲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神秘曲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神秘曲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神秘曲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神秘曲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神秘曲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神秘曲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神秘曲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神秘曲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神秘曲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神秘曲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神秘曲线_2">
  <a:themeElements>
    <a:clrScheme name="神秘曲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神秘曲线_2">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zh-TW" sz="1800" b="0"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zh-TW" sz="1800" b="0" i="0" u="none" strike="noStrike" cap="none" normalizeH="0" baseline="0" smtClean="0">
            <a:ln>
              <a:noFill/>
            </a:ln>
            <a:solidFill>
              <a:schemeClr val="tx1"/>
            </a:solidFill>
            <a:effectLst/>
            <a:latin typeface="Arial" pitchFamily="34" charset="0"/>
            <a:ea typeface="新細明體" pitchFamily="18" charset="-120"/>
          </a:defRPr>
        </a:defPPr>
      </a:lstStyle>
    </a:lnDef>
  </a:objectDefaults>
  <a:extraClrSchemeLst>
    <a:extraClrScheme>
      <a:clrScheme name="神秘曲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神秘曲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神秘曲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神秘曲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神秘曲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神秘曲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神秘曲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神秘曲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神秘曲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神秘曲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神秘曲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神秘曲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神秘曲线_3">
  <a:themeElements>
    <a:clrScheme name="神秘曲线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神秘曲线_3">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zh-TW" sz="1800" b="0"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zh-TW" sz="1800" b="0" i="0" u="none" strike="noStrike" cap="none" normalizeH="0" baseline="0" smtClean="0">
            <a:ln>
              <a:noFill/>
            </a:ln>
            <a:solidFill>
              <a:schemeClr val="tx1"/>
            </a:solidFill>
            <a:effectLst/>
            <a:latin typeface="Arial" pitchFamily="34" charset="0"/>
            <a:ea typeface="新細明體" pitchFamily="18" charset="-120"/>
          </a:defRPr>
        </a:defPPr>
      </a:lstStyle>
    </a:lnDef>
  </a:objectDefaults>
  <a:extraClrSchemeLst>
    <a:extraClrScheme>
      <a:clrScheme name="神秘曲线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神秘曲线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神秘曲线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神秘曲线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神秘曲线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神秘曲线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神秘曲线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神秘曲线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神秘曲线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神秘曲线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神秘曲线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神秘曲线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157255397</TotalTime>
  <Pages>0</Pages>
  <Words>4312</Words>
  <Characters>0</Characters>
  <Application>Microsoft Office PowerPoint</Application>
  <DocSecurity>0</DocSecurity>
  <PresentationFormat>Custom</PresentationFormat>
  <Lines>0</Lines>
  <Paragraphs>245</Paragraphs>
  <Slides>18</Slides>
  <Notes>14</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0</vt:i4>
      </vt:variant>
      <vt:variant>
        <vt:lpstr>Slide Titles</vt:lpstr>
      </vt:variant>
      <vt:variant>
        <vt:i4>18</vt:i4>
      </vt:variant>
    </vt:vector>
  </HeadingPairs>
  <TitlesOfParts>
    <vt:vector size="31" baseType="lpstr">
      <vt:lpstr>Arial</vt:lpstr>
      <vt:lpstr>新細明體</vt:lpstr>
      <vt:lpstr>SimSun</vt:lpstr>
      <vt:lpstr>Calibri</vt:lpstr>
      <vt:lpstr>微軟正黑體</vt:lpstr>
      <vt:lpstr>Times New Roman</vt:lpstr>
      <vt:lpstr>Wingdings</vt:lpstr>
      <vt:lpstr>標楷體</vt:lpstr>
      <vt:lpstr>Verdana</vt:lpstr>
      <vt:lpstr>Symbol</vt:lpstr>
      <vt:lpstr>神秘曲线</vt:lpstr>
      <vt:lpstr>神秘曲线_2</vt:lpstr>
      <vt:lpstr>神秘曲线_3</vt:lpstr>
      <vt:lpstr>On the Road to Green Campus                 Experience of Da-Yeh University</vt:lpstr>
      <vt:lpstr>Why DYU need to be GREEN?</vt:lpstr>
      <vt:lpstr>A Beautifual and Green Covered Campus</vt:lpstr>
      <vt:lpstr>Trilogy of Green Thinking Blueprint</vt:lpstr>
      <vt:lpstr>Sustainable Management Strategies  for DYU Development</vt:lpstr>
      <vt:lpstr>Completed  Framework of Sustainable  Campus Development </vt:lpstr>
      <vt:lpstr>Accomplishment of Energy Saving</vt:lpstr>
      <vt:lpstr>Accomplishment of Water Conservation </vt:lpstr>
      <vt:lpstr>Sewer Effluent Water Reclaim</vt:lpstr>
      <vt:lpstr>Rainwater Reclaim</vt:lpstr>
      <vt:lpstr>Spring Water Reclaim</vt:lpstr>
      <vt:lpstr>Accomplishment of Waste Management</vt:lpstr>
      <vt:lpstr>Accomplishment of Transportation  Management</vt:lpstr>
      <vt:lpstr>Motobike Parking Bus Terminal</vt:lpstr>
      <vt:lpstr>six-vehicle transportation network</vt:lpstr>
      <vt:lpstr>Teaching Excellence Performance</vt:lpstr>
      <vt:lpstr>Summary</vt:lpstr>
      <vt:lpstr>Acknowledgement</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Road to Green Campus                 Experience of Da-Yeh University</dc:title>
  <dc:subject/>
  <dc:creator>2</dc:creator>
  <cp:keywords/>
  <dc:description/>
  <cp:lastModifiedBy>Greenmetric 1</cp:lastModifiedBy>
  <cp:revision>20</cp:revision>
  <cp:lastPrinted>1899-12-30T00:00:00Z</cp:lastPrinted>
  <dcterms:created xsi:type="dcterms:W3CDTF">2017-03-26T21:42:10Z</dcterms:created>
  <dcterms:modified xsi:type="dcterms:W3CDTF">2017-10-10T04:08:53Z</dcterms:modified>
  <cp:category/>
</cp:coreProperties>
</file>