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3"/>
  </p:notesMasterIdLst>
  <p:handoutMasterIdLst>
    <p:handoutMasterId r:id="rId34"/>
  </p:handoutMasterIdLst>
  <p:sldIdLst>
    <p:sldId id="265" r:id="rId3"/>
    <p:sldId id="340" r:id="rId4"/>
    <p:sldId id="324" r:id="rId5"/>
    <p:sldId id="325" r:id="rId6"/>
    <p:sldId id="337" r:id="rId7"/>
    <p:sldId id="343" r:id="rId8"/>
    <p:sldId id="345" r:id="rId9"/>
    <p:sldId id="316" r:id="rId10"/>
    <p:sldId id="344" r:id="rId11"/>
    <p:sldId id="354" r:id="rId12"/>
    <p:sldId id="351" r:id="rId13"/>
    <p:sldId id="352" r:id="rId14"/>
    <p:sldId id="315" r:id="rId15"/>
    <p:sldId id="355" r:id="rId16"/>
    <p:sldId id="326" r:id="rId17"/>
    <p:sldId id="346" r:id="rId18"/>
    <p:sldId id="347" r:id="rId19"/>
    <p:sldId id="348" r:id="rId20"/>
    <p:sldId id="329" r:id="rId21"/>
    <p:sldId id="318" r:id="rId22"/>
    <p:sldId id="34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42" r:id="rId31"/>
    <p:sldId id="310" r:id="rId3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006DBC"/>
    <a:srgbClr val="F08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1" autoAdjust="0"/>
    <p:restoredTop sz="95394" autoAdjust="0"/>
  </p:normalViewPr>
  <p:slideViewPr>
    <p:cSldViewPr snapToGrid="0">
      <p:cViewPr>
        <p:scale>
          <a:sx n="100" d="100"/>
          <a:sy n="100" d="100"/>
        </p:scale>
        <p:origin x="-906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134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3F113B-543B-45B4-B866-20E75C1222D3}" type="doc">
      <dgm:prSet loTypeId="urn:microsoft.com/office/officeart/2008/layout/NameandTitleOrganizationalChart" loCatId="hierarchy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2184E462-DFC6-42CF-A0AB-4A89D891D2C2}">
      <dgm:prSet phldrT="[文字]" custT="1"/>
      <dgm:spPr/>
      <dgm:t>
        <a:bodyPr/>
        <a:lstStyle/>
        <a:p>
          <a:r>
            <a:rPr lang="zh-TW" altLang="en-US" sz="1400" b="1" dirty="0" smtClean="0">
              <a:latin typeface="Times New Roman" pitchFamily="18" charset="0"/>
              <a:cs typeface="Times New Roman" pitchFamily="18" charset="0"/>
            </a:rPr>
            <a:t>University President</a:t>
          </a:r>
          <a:endParaRPr lang="en-US" altLang="en-US" sz="1400" b="1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AB6213B7-D88C-4B69-8994-A38B7DB7CDCF}" type="parTrans" cxnId="{9697F127-224A-4BD4-9657-7325081086B8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F01014D6-AABD-4D89-9DAC-5D60B5593C06}" type="sibTrans" cxnId="{9697F127-224A-4BD4-9657-7325081086B8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419B8BAB-1D02-4A22-9FAD-8FC8F3943F53}" type="asst">
      <dgm:prSet phldrT="[文字]" custT="1"/>
      <dgm:spPr/>
      <dgm:t>
        <a:bodyPr/>
        <a:lstStyle/>
        <a:p>
          <a:r>
            <a:rPr lang="zh-TW" altLang="en-US" sz="1400" b="1" spc="0" baseline="0" dirty="0" smtClean="0">
              <a:latin typeface="Times New Roman" pitchFamily="18" charset="0"/>
              <a:cs typeface="Times New Roman" pitchFamily="18" charset="0"/>
            </a:rPr>
            <a:t>Green University Promotion Committee</a:t>
          </a:r>
          <a:endParaRPr lang="en-US" altLang="en-US" sz="1400" b="1" spc="0" baseline="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7641281B-E435-4B64-AE84-844103794C78}" type="parTrans" cxnId="{72B71800-109A-4580-919D-73D073CBA421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EDF7DFEA-7CD0-4DD8-AC4A-C4C8137262AD}" type="sibTrans" cxnId="{72B71800-109A-4580-919D-73D073CBA421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0AD21F5F-464C-4022-92AC-0190C72A0862}">
      <dgm:prSet phldrT="[文字]" custT="1"/>
      <dgm:spPr/>
      <dgm:t>
        <a:bodyPr/>
        <a:lstStyle/>
        <a:p>
          <a:r>
            <a:rPr lang="zh-TW" altLang="en-US" sz="1400" b="1" dirty="0" smtClean="0">
              <a:latin typeface="Times New Roman" pitchFamily="18" charset="0"/>
              <a:cs typeface="Times New Roman" pitchFamily="18" charset="0"/>
            </a:rPr>
            <a:t>Environmental Health and Safety Center</a:t>
          </a:r>
          <a:endParaRPr lang="en-US" altLang="en-US" sz="1400" b="1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A48581FD-C6B6-4D12-AEFD-295744EE95E7}" type="parTrans" cxnId="{C90C97CA-65E9-4401-9285-9DCA582E3FC7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1C1E1EDF-F263-46C9-96EA-C905A25E089D}" type="sibTrans" cxnId="{C90C97CA-65E9-4401-9285-9DCA582E3FC7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70B65604-356B-4C8B-B519-1FD05804FFC8}">
      <dgm:prSet phldrT="[文字]" custT="1"/>
      <dgm:spPr/>
      <dgm:t>
        <a:bodyPr/>
        <a:lstStyle/>
        <a:p>
          <a:r>
            <a:rPr lang="zh-TW" altLang="en-US" sz="1400" b="1" dirty="0" smtClean="0">
              <a:latin typeface="Times New Roman" pitchFamily="18" charset="0"/>
              <a:cs typeface="Times New Roman" pitchFamily="18" charset="0"/>
            </a:rPr>
            <a:t>General Education Center</a:t>
          </a:r>
          <a:endParaRPr lang="en-US" altLang="en-US" sz="1400" b="1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28400E14-EF46-4BB2-96A4-8DB5DB66C790}" type="parTrans" cxnId="{F81260D1-5212-4055-96DF-0908AB384DA9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1AD10F8C-069F-43D7-8F4F-EEFB9268C498}" type="sibTrans" cxnId="{F81260D1-5212-4055-96DF-0908AB384DA9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A5E7BCCB-B0E9-45A6-9FC0-6FD8DCC7FEB6}">
      <dgm:prSet phldrT="[文字]" custT="1"/>
      <dgm:spPr/>
      <dgm:t>
        <a:bodyPr/>
        <a:lstStyle/>
        <a:p>
          <a:r>
            <a:rPr lang="zh-TW" altLang="en-US" sz="1400" b="1" dirty="0" smtClean="0">
              <a:latin typeface="Times New Roman" pitchFamily="18" charset="0"/>
              <a:cs typeface="Times New Roman" pitchFamily="18" charset="0"/>
            </a:rPr>
            <a:t>Education Development Center</a:t>
          </a:r>
          <a:endParaRPr lang="en-US" altLang="en-US" sz="1400" b="1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9F419706-6E3E-44E0-9DFD-17AC45C20189}" type="parTrans" cxnId="{D01866C4-F27F-4C5D-9647-4D901C73630D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9D7E5072-D619-440B-96C2-216CB6AB3609}" type="sibTrans" cxnId="{D01866C4-F27F-4C5D-9647-4D901C73630D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BECF0061-7596-4B85-9DBF-659215A509A0}" type="asst">
      <dgm:prSet phldrT="[文字]" custT="1"/>
      <dgm:spPr/>
      <dgm:t>
        <a:bodyPr/>
        <a:lstStyle/>
        <a:p>
          <a:r>
            <a:rPr lang="zh-TW" altLang="en-US" sz="1400" b="1" dirty="0" smtClean="0">
              <a:latin typeface="Times New Roman" pitchFamily="18" charset="0"/>
              <a:cs typeface="Times New Roman" pitchFamily="18" charset="0"/>
            </a:rPr>
            <a:t>Education Quality Control Committee</a:t>
          </a:r>
          <a:endParaRPr lang="en-US" altLang="en-US" sz="1400" b="1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17B5987E-F2F4-4DA1-ACDF-C9C0DAB6D02C}" type="parTrans" cxnId="{D58D7D74-4051-4DDC-9945-927C8B2F4B71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D41C7628-0510-409E-930C-6D079786C588}" type="sibTrans" cxnId="{D58D7D74-4051-4DDC-9945-927C8B2F4B71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59F2EEDF-8AC8-486B-818C-5D6B55A74CA1}">
      <dgm:prSet phldrT="[文字]" custT="1"/>
      <dgm:spPr/>
      <dgm:t>
        <a:bodyPr/>
        <a:lstStyle/>
        <a:p>
          <a:r>
            <a:rPr lang="en-US" altLang="en-US" sz="1200" b="1" dirty="0" err="1" smtClean="0">
              <a:latin typeface="Times New Roman" pitchFamily="18" charset="0"/>
              <a:cs typeface="Times New Roman" pitchFamily="18" charset="0"/>
            </a:rPr>
            <a:t>Shui</a:t>
          </a:r>
          <a:r>
            <a:rPr lang="en-US" altLang="en-US" sz="1200" b="1" dirty="0" smtClean="0">
              <a:latin typeface="Times New Roman" pitchFamily="18" charset="0"/>
              <a:cs typeface="Times New Roman" pitchFamily="18" charset="0"/>
            </a:rPr>
            <a:t> Sha </a:t>
          </a:r>
          <a:r>
            <a:rPr lang="en-US" altLang="en-US" sz="1200" b="1" dirty="0" err="1" smtClean="0">
              <a:latin typeface="Times New Roman" pitchFamily="18" charset="0"/>
              <a:cs typeface="Times New Roman" pitchFamily="18" charset="0"/>
            </a:rPr>
            <a:t>Lian</a:t>
          </a:r>
          <a:r>
            <a:rPr lang="en-US" altLang="en-US" sz="1200" b="1" dirty="0" smtClean="0">
              <a:latin typeface="Times New Roman" pitchFamily="18" charset="0"/>
              <a:cs typeface="Times New Roman" pitchFamily="18" charset="0"/>
            </a:rPr>
            <a:t> Humanities Innovation and Social Activism Research Center </a:t>
          </a:r>
          <a:endParaRPr lang="zh-TW" altLang="en-US" sz="1200" b="1" dirty="0" smtClean="0">
            <a:latin typeface="Times New Roman" pitchFamily="18" charset="0"/>
            <a:cs typeface="Times New Roman" pitchFamily="18" charset="0"/>
          </a:endParaRPr>
        </a:p>
      </dgm:t>
    </dgm:pt>
    <dgm:pt modelId="{87FE3DFB-E479-458B-ACDB-80810265D499}" type="parTrans" cxnId="{A0A077A2-4542-4BB2-8737-AE459B316ED5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927A11F9-BE05-4827-BD8C-8D89D4EE0E2D}" type="sibTrans" cxnId="{A0A077A2-4542-4BB2-8737-AE459B316ED5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CDE29D03-9E98-4871-B0AF-66DB48805A91}">
      <dgm:prSet phldrT="[文字]" custT="1"/>
      <dgm:spPr/>
      <dgm:t>
        <a:bodyPr/>
        <a:lstStyle/>
        <a:p>
          <a:r>
            <a:rPr lang="zh-TW" altLang="en-US" sz="1400" b="1" dirty="0" smtClean="0">
              <a:latin typeface="Times New Roman" pitchFamily="18" charset="0"/>
              <a:cs typeface="Times New Roman" pitchFamily="18" charset="0"/>
            </a:rPr>
            <a:t>Promote green university project plans</a:t>
          </a:r>
          <a:endParaRPr lang="en-US" altLang="en-US" sz="1400" b="1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9D2560B7-2FAF-4025-97A2-944AA231432A}" type="parTrans" cxnId="{24707B01-5CDC-4AB9-8160-8CE1E44B7884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F4897DE6-51C8-4E5D-9595-0B93F4ADAC18}" type="sibTrans" cxnId="{24707B01-5CDC-4AB9-8160-8CE1E44B7884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13509755-628A-43BD-BC97-35E788DA3A5E}">
      <dgm:prSet phldrT="[文字]"/>
      <dgm:spPr/>
      <dgm:t>
        <a:bodyPr/>
        <a:lstStyle/>
        <a:p>
          <a:pPr algn="l"/>
          <a:r>
            <a:rPr lang="zh-TW" altLang="en-US" b="1" dirty="0" smtClean="0">
              <a:latin typeface="Times New Roman" pitchFamily="18" charset="0"/>
              <a:cs typeface="Times New Roman" pitchFamily="18" charset="0"/>
            </a:rPr>
            <a:t>Become the community design and innovation think tank, integrating local and university resources</a:t>
          </a:r>
          <a:endParaRPr lang="en-US" altLang="en-US" b="1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68C5713B-807D-4FF0-803E-E2DF59FA71AA}" type="parTrans" cxnId="{B2BDE963-8D92-4105-822A-62A8BA702A39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9F2ECC3E-9287-4583-A3A1-7397D9410F54}" type="sibTrans" cxnId="{B2BDE963-8D92-4105-822A-62A8BA702A39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30151050-8063-4AFE-98BD-7C1A5DAEFAEE}">
      <dgm:prSet phldrT="[文字]" custT="1"/>
      <dgm:spPr/>
      <dgm:t>
        <a:bodyPr/>
        <a:lstStyle/>
        <a:p>
          <a:r>
            <a:rPr lang="zh-TW" altLang="en-US" sz="1400" b="1" dirty="0" smtClean="0">
              <a:latin typeface="Times New Roman" pitchFamily="18" charset="0"/>
              <a:cs typeface="Times New Roman" pitchFamily="18" charset="0"/>
            </a:rPr>
            <a:t>Cultivate outstanding talent, implement holistic education</a:t>
          </a:r>
          <a:endParaRPr lang="en-US" altLang="en-US" sz="1400" b="1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43F647B6-4754-467C-A887-5AF378E0346D}" type="parTrans" cxnId="{259D29B6-4506-43E8-B26D-27DE29D39156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95E45BDE-ACBE-412D-9082-308D4A46D387}" type="sibTrans" cxnId="{259D29B6-4506-43E8-B26D-27DE29D39156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F4E8B7AA-EC36-48C5-AA39-B84735E20892}">
      <dgm:prSet phldrT="[文字]" custT="1"/>
      <dgm:spPr/>
      <dgm:t>
        <a:bodyPr/>
        <a:lstStyle/>
        <a:p>
          <a:r>
            <a:rPr lang="zh-TW" altLang="en-US" sz="1100" b="1" dirty="0" smtClean="0">
              <a:latin typeface="Times New Roman" pitchFamily="18" charset="0"/>
              <a:cs typeface="Times New Roman" pitchFamily="18" charset="0"/>
            </a:rPr>
            <a:t>Strengthen teacher development, education promotion, and educational excellence</a:t>
          </a:r>
          <a:endParaRPr lang="en-US" altLang="en-US" sz="1100" b="1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6B6B8E38-D3EC-4486-A314-3635CDD8DCD4}" type="parTrans" cxnId="{696D88C5-5071-4008-90C6-E7E9D657DEE5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2A0C9D5E-AFCB-45FB-8CF5-4E5A3599C359}" type="sibTrans" cxnId="{696D88C5-5071-4008-90C6-E7E9D657DEE5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69996E87-E8DE-4FC1-A4F7-2B257DBB2426}" type="pres">
      <dgm:prSet presAssocID="{4E3F113B-543B-45B4-B866-20E75C1222D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FCD02726-69E6-4215-AAA0-F71EBD403DBD}" type="pres">
      <dgm:prSet presAssocID="{2184E462-DFC6-42CF-A0AB-4A89D891D2C2}" presName="hierRoot1" presStyleCnt="0">
        <dgm:presLayoutVars>
          <dgm:hierBranch val="init"/>
        </dgm:presLayoutVars>
      </dgm:prSet>
      <dgm:spPr/>
    </dgm:pt>
    <dgm:pt modelId="{96F894D4-0DF0-4C22-9C50-2C265E202DDB}" type="pres">
      <dgm:prSet presAssocID="{2184E462-DFC6-42CF-A0AB-4A89D891D2C2}" presName="rootComposite1" presStyleCnt="0"/>
      <dgm:spPr/>
    </dgm:pt>
    <dgm:pt modelId="{EB43242F-F260-4C28-A86C-16CE0BB1AFEE}" type="pres">
      <dgm:prSet presAssocID="{2184E462-DFC6-42CF-A0AB-4A89D891D2C2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609E1EB-1ADC-4DB7-B397-1B6BE4E7DD94}" type="pres">
      <dgm:prSet presAssocID="{2184E462-DFC6-42CF-A0AB-4A89D891D2C2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1E539886-A300-4DEF-8776-D1391488B967}" type="pres">
      <dgm:prSet presAssocID="{2184E462-DFC6-42CF-A0AB-4A89D891D2C2}" presName="rootConnector1" presStyleLbl="node1" presStyleIdx="0" presStyleCnt="8"/>
      <dgm:spPr/>
      <dgm:t>
        <a:bodyPr/>
        <a:lstStyle/>
        <a:p>
          <a:endParaRPr lang="zh-TW" altLang="en-US"/>
        </a:p>
      </dgm:t>
    </dgm:pt>
    <dgm:pt modelId="{23E56675-6189-4D0B-A1D5-FB9E09224C5C}" type="pres">
      <dgm:prSet presAssocID="{2184E462-DFC6-42CF-A0AB-4A89D891D2C2}" presName="hierChild2" presStyleCnt="0"/>
      <dgm:spPr/>
    </dgm:pt>
    <dgm:pt modelId="{88179B14-8BA8-4FE3-8339-F3674E852660}" type="pres">
      <dgm:prSet presAssocID="{A48581FD-C6B6-4D12-AEFD-295744EE95E7}" presName="Name37" presStyleLbl="parChTrans1D2" presStyleIdx="0" presStyleCnt="6"/>
      <dgm:spPr/>
      <dgm:t>
        <a:bodyPr/>
        <a:lstStyle/>
        <a:p>
          <a:endParaRPr lang="zh-TW" altLang="en-US"/>
        </a:p>
      </dgm:t>
    </dgm:pt>
    <dgm:pt modelId="{75CD3BA0-85F8-474E-9AB6-BA1C336426F4}" type="pres">
      <dgm:prSet presAssocID="{0AD21F5F-464C-4022-92AC-0190C72A0862}" presName="hierRoot2" presStyleCnt="0">
        <dgm:presLayoutVars>
          <dgm:hierBranch val="init"/>
        </dgm:presLayoutVars>
      </dgm:prSet>
      <dgm:spPr/>
    </dgm:pt>
    <dgm:pt modelId="{A5EAB3A3-67FA-4FFC-85F1-1FCD6B3ECA6A}" type="pres">
      <dgm:prSet presAssocID="{0AD21F5F-464C-4022-92AC-0190C72A0862}" presName="rootComposite" presStyleCnt="0"/>
      <dgm:spPr/>
    </dgm:pt>
    <dgm:pt modelId="{2DBAF0FD-BC85-4ECE-A6CF-C6FEC2B21406}" type="pres">
      <dgm:prSet presAssocID="{0AD21F5F-464C-4022-92AC-0190C72A0862}" presName="rootText" presStyleLbl="node1" presStyleIdx="0" presStyleCnt="8">
        <dgm:presLayoutVars>
          <dgm:chMax/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28F8D9C-454C-4166-AF37-D4B762199190}" type="pres">
      <dgm:prSet presAssocID="{0AD21F5F-464C-4022-92AC-0190C72A0862}" presName="titleText2" presStyleLbl="fgAcc1" presStyleIdx="0" presStyleCnt="8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C8C52671-0C2E-4EE9-850D-7398AC93D8A2}" type="pres">
      <dgm:prSet presAssocID="{0AD21F5F-464C-4022-92AC-0190C72A0862}" presName="rootConnector" presStyleLbl="node2" presStyleIdx="0" presStyleCnt="0"/>
      <dgm:spPr/>
      <dgm:t>
        <a:bodyPr/>
        <a:lstStyle/>
        <a:p>
          <a:endParaRPr lang="zh-TW" altLang="en-US"/>
        </a:p>
      </dgm:t>
    </dgm:pt>
    <dgm:pt modelId="{17E98750-A5FC-4188-8EEC-F1BAF05EF01D}" type="pres">
      <dgm:prSet presAssocID="{0AD21F5F-464C-4022-92AC-0190C72A0862}" presName="hierChild4" presStyleCnt="0"/>
      <dgm:spPr/>
    </dgm:pt>
    <dgm:pt modelId="{AFA84C3A-8C2E-4288-882A-66C0EE07AA1D}" type="pres">
      <dgm:prSet presAssocID="{9D2560B7-2FAF-4025-97A2-944AA231432A}" presName="Name37" presStyleLbl="parChTrans1D3" presStyleIdx="0" presStyleCnt="4"/>
      <dgm:spPr/>
      <dgm:t>
        <a:bodyPr/>
        <a:lstStyle/>
        <a:p>
          <a:endParaRPr lang="zh-TW" altLang="en-US"/>
        </a:p>
      </dgm:t>
    </dgm:pt>
    <dgm:pt modelId="{59D3A1AD-43C0-4249-90EB-B37F2FA2CC69}" type="pres">
      <dgm:prSet presAssocID="{CDE29D03-9E98-4871-B0AF-66DB48805A91}" presName="hierRoot2" presStyleCnt="0">
        <dgm:presLayoutVars>
          <dgm:hierBranch val="init"/>
        </dgm:presLayoutVars>
      </dgm:prSet>
      <dgm:spPr/>
    </dgm:pt>
    <dgm:pt modelId="{0E1E583D-A8A1-4CDF-BCED-55A3C86E208F}" type="pres">
      <dgm:prSet presAssocID="{CDE29D03-9E98-4871-B0AF-66DB48805A91}" presName="rootComposite" presStyleCnt="0"/>
      <dgm:spPr/>
    </dgm:pt>
    <dgm:pt modelId="{38D60D57-BD7F-45E9-B4B0-98A1061869A0}" type="pres">
      <dgm:prSet presAssocID="{CDE29D03-9E98-4871-B0AF-66DB48805A91}" presName="rootText" presStyleLbl="node1" presStyleIdx="1" presStyleCnt="8">
        <dgm:presLayoutVars>
          <dgm:chMax/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9126D30-2BAD-4CD3-AD33-CDD3493A9D3E}" type="pres">
      <dgm:prSet presAssocID="{CDE29D03-9E98-4871-B0AF-66DB48805A91}" presName="titleText2" presStyleLbl="fgAcc1" presStyleIdx="1" presStyleCnt="8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64587E61-14ED-4782-8387-3C6B01E82B69}" type="pres">
      <dgm:prSet presAssocID="{CDE29D03-9E98-4871-B0AF-66DB48805A91}" presName="rootConnector" presStyleLbl="node3" presStyleIdx="0" presStyleCnt="0"/>
      <dgm:spPr/>
      <dgm:t>
        <a:bodyPr/>
        <a:lstStyle/>
        <a:p>
          <a:endParaRPr lang="zh-TW" altLang="en-US"/>
        </a:p>
      </dgm:t>
    </dgm:pt>
    <dgm:pt modelId="{C41AE61E-5B3B-4844-AE42-CADEBFCE96E0}" type="pres">
      <dgm:prSet presAssocID="{CDE29D03-9E98-4871-B0AF-66DB48805A91}" presName="hierChild4" presStyleCnt="0"/>
      <dgm:spPr/>
    </dgm:pt>
    <dgm:pt modelId="{1C117881-9319-444C-B6DF-64F11E467174}" type="pres">
      <dgm:prSet presAssocID="{CDE29D03-9E98-4871-B0AF-66DB48805A91}" presName="hierChild5" presStyleCnt="0"/>
      <dgm:spPr/>
    </dgm:pt>
    <dgm:pt modelId="{C78EAAB1-5394-4F5D-8B62-178DAA247EF8}" type="pres">
      <dgm:prSet presAssocID="{0AD21F5F-464C-4022-92AC-0190C72A0862}" presName="hierChild5" presStyleCnt="0"/>
      <dgm:spPr/>
    </dgm:pt>
    <dgm:pt modelId="{4BD5B82C-3488-4DC6-A48E-C5A1EC46C3B5}" type="pres">
      <dgm:prSet presAssocID="{87FE3DFB-E479-458B-ACDB-80810265D499}" presName="Name37" presStyleLbl="parChTrans1D2" presStyleIdx="1" presStyleCnt="6"/>
      <dgm:spPr/>
      <dgm:t>
        <a:bodyPr/>
        <a:lstStyle/>
        <a:p>
          <a:endParaRPr lang="zh-TW" altLang="en-US"/>
        </a:p>
      </dgm:t>
    </dgm:pt>
    <dgm:pt modelId="{1E301FD4-C304-4B1B-8300-B96E0E033552}" type="pres">
      <dgm:prSet presAssocID="{59F2EEDF-8AC8-486B-818C-5D6B55A74CA1}" presName="hierRoot2" presStyleCnt="0">
        <dgm:presLayoutVars>
          <dgm:hierBranch val="init"/>
        </dgm:presLayoutVars>
      </dgm:prSet>
      <dgm:spPr/>
    </dgm:pt>
    <dgm:pt modelId="{AA37F781-33F0-4035-A1AF-56BFAE211E84}" type="pres">
      <dgm:prSet presAssocID="{59F2EEDF-8AC8-486B-818C-5D6B55A74CA1}" presName="rootComposite" presStyleCnt="0"/>
      <dgm:spPr/>
    </dgm:pt>
    <dgm:pt modelId="{5D94E1EC-AB99-45A2-9E7F-09F98D3FD82A}" type="pres">
      <dgm:prSet presAssocID="{59F2EEDF-8AC8-486B-818C-5D6B55A74CA1}" presName="rootText" presStyleLbl="node1" presStyleIdx="2" presStyleCnt="8">
        <dgm:presLayoutVars>
          <dgm:chMax/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55934EC-76F8-4EEB-B677-30AACC63BA3D}" type="pres">
      <dgm:prSet presAssocID="{59F2EEDF-8AC8-486B-818C-5D6B55A74CA1}" presName="titleText2" presStyleLbl="fgAcc1" presStyleIdx="2" presStyleCnt="8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0BA65F63-9FB6-49C1-91F5-BF1BA5D3C243}" type="pres">
      <dgm:prSet presAssocID="{59F2EEDF-8AC8-486B-818C-5D6B55A74CA1}" presName="rootConnector" presStyleLbl="node2" presStyleIdx="0" presStyleCnt="0"/>
      <dgm:spPr/>
      <dgm:t>
        <a:bodyPr/>
        <a:lstStyle/>
        <a:p>
          <a:endParaRPr lang="zh-TW" altLang="en-US"/>
        </a:p>
      </dgm:t>
    </dgm:pt>
    <dgm:pt modelId="{69CA9EF9-188D-49AC-AA56-4A52160E9872}" type="pres">
      <dgm:prSet presAssocID="{59F2EEDF-8AC8-486B-818C-5D6B55A74CA1}" presName="hierChild4" presStyleCnt="0"/>
      <dgm:spPr/>
    </dgm:pt>
    <dgm:pt modelId="{C849655D-E222-4472-88FE-D911365936D3}" type="pres">
      <dgm:prSet presAssocID="{68C5713B-807D-4FF0-803E-E2DF59FA71AA}" presName="Name37" presStyleLbl="parChTrans1D3" presStyleIdx="1" presStyleCnt="4"/>
      <dgm:spPr/>
      <dgm:t>
        <a:bodyPr/>
        <a:lstStyle/>
        <a:p>
          <a:endParaRPr lang="zh-TW" altLang="en-US"/>
        </a:p>
      </dgm:t>
    </dgm:pt>
    <dgm:pt modelId="{3DA49B14-A600-44A7-B72A-2E0BFD3371AD}" type="pres">
      <dgm:prSet presAssocID="{13509755-628A-43BD-BC97-35E788DA3A5E}" presName="hierRoot2" presStyleCnt="0">
        <dgm:presLayoutVars>
          <dgm:hierBranch val="init"/>
        </dgm:presLayoutVars>
      </dgm:prSet>
      <dgm:spPr/>
    </dgm:pt>
    <dgm:pt modelId="{8B2F5D56-D950-44E4-A621-8BAD92BCC298}" type="pres">
      <dgm:prSet presAssocID="{13509755-628A-43BD-BC97-35E788DA3A5E}" presName="rootComposite" presStyleCnt="0"/>
      <dgm:spPr/>
    </dgm:pt>
    <dgm:pt modelId="{67DE3CE7-E70B-4113-8F9B-7ED3A0595FDA}" type="pres">
      <dgm:prSet presAssocID="{13509755-628A-43BD-BC97-35E788DA3A5E}" presName="rootText" presStyleLbl="node1" presStyleIdx="3" presStyleCnt="8">
        <dgm:presLayoutVars>
          <dgm:chMax/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DC9EF94-526B-4393-9C4F-C5342E745E9F}" type="pres">
      <dgm:prSet presAssocID="{13509755-628A-43BD-BC97-35E788DA3A5E}" presName="titleText2" presStyleLbl="fgAcc1" presStyleIdx="3" presStyleCnt="8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3E485129-E4FE-4B6E-B387-D595744838C3}" type="pres">
      <dgm:prSet presAssocID="{13509755-628A-43BD-BC97-35E788DA3A5E}" presName="rootConnector" presStyleLbl="node3" presStyleIdx="0" presStyleCnt="0"/>
      <dgm:spPr/>
      <dgm:t>
        <a:bodyPr/>
        <a:lstStyle/>
        <a:p>
          <a:endParaRPr lang="zh-TW" altLang="en-US"/>
        </a:p>
      </dgm:t>
    </dgm:pt>
    <dgm:pt modelId="{2D9755AF-1B6D-4916-B229-623049B83F78}" type="pres">
      <dgm:prSet presAssocID="{13509755-628A-43BD-BC97-35E788DA3A5E}" presName="hierChild4" presStyleCnt="0"/>
      <dgm:spPr/>
    </dgm:pt>
    <dgm:pt modelId="{7758597A-7A3F-4C60-8DDF-0C3E72ED7645}" type="pres">
      <dgm:prSet presAssocID="{13509755-628A-43BD-BC97-35E788DA3A5E}" presName="hierChild5" presStyleCnt="0"/>
      <dgm:spPr/>
    </dgm:pt>
    <dgm:pt modelId="{F301B896-45C7-459F-AC47-46021857B08F}" type="pres">
      <dgm:prSet presAssocID="{59F2EEDF-8AC8-486B-818C-5D6B55A74CA1}" presName="hierChild5" presStyleCnt="0"/>
      <dgm:spPr/>
    </dgm:pt>
    <dgm:pt modelId="{2D248B2D-CE1D-4CB2-8543-8682D08ACC98}" type="pres">
      <dgm:prSet presAssocID="{28400E14-EF46-4BB2-96A4-8DB5DB66C790}" presName="Name37" presStyleLbl="parChTrans1D2" presStyleIdx="2" presStyleCnt="6"/>
      <dgm:spPr/>
      <dgm:t>
        <a:bodyPr/>
        <a:lstStyle/>
        <a:p>
          <a:endParaRPr lang="zh-TW" altLang="en-US"/>
        </a:p>
      </dgm:t>
    </dgm:pt>
    <dgm:pt modelId="{01AB4E0A-0ABF-4DD1-8F1B-A9A85C7F350A}" type="pres">
      <dgm:prSet presAssocID="{70B65604-356B-4C8B-B519-1FD05804FFC8}" presName="hierRoot2" presStyleCnt="0">
        <dgm:presLayoutVars>
          <dgm:hierBranch val="init"/>
        </dgm:presLayoutVars>
      </dgm:prSet>
      <dgm:spPr/>
    </dgm:pt>
    <dgm:pt modelId="{C975B5E4-E5B7-4714-81A9-F9FFBEC67E09}" type="pres">
      <dgm:prSet presAssocID="{70B65604-356B-4C8B-B519-1FD05804FFC8}" presName="rootComposite" presStyleCnt="0"/>
      <dgm:spPr/>
    </dgm:pt>
    <dgm:pt modelId="{1268176D-211A-427E-A4E1-0DEE39FD64A5}" type="pres">
      <dgm:prSet presAssocID="{70B65604-356B-4C8B-B519-1FD05804FFC8}" presName="rootText" presStyleLbl="node1" presStyleIdx="4" presStyleCnt="8">
        <dgm:presLayoutVars>
          <dgm:chMax/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042138B-F3B5-4A4A-B40C-2EFAAEE4A1C9}" type="pres">
      <dgm:prSet presAssocID="{70B65604-356B-4C8B-B519-1FD05804FFC8}" presName="titleText2" presStyleLbl="fgAcc1" presStyleIdx="4" presStyleCnt="8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BD266E0F-51A3-48AA-BDAA-FE78057C1712}" type="pres">
      <dgm:prSet presAssocID="{70B65604-356B-4C8B-B519-1FD05804FFC8}" presName="rootConnector" presStyleLbl="node2" presStyleIdx="0" presStyleCnt="0"/>
      <dgm:spPr/>
      <dgm:t>
        <a:bodyPr/>
        <a:lstStyle/>
        <a:p>
          <a:endParaRPr lang="zh-TW" altLang="en-US"/>
        </a:p>
      </dgm:t>
    </dgm:pt>
    <dgm:pt modelId="{BFF0056D-2539-47D9-A8F0-DCCA51012DA5}" type="pres">
      <dgm:prSet presAssocID="{70B65604-356B-4C8B-B519-1FD05804FFC8}" presName="hierChild4" presStyleCnt="0"/>
      <dgm:spPr/>
    </dgm:pt>
    <dgm:pt modelId="{99389CF4-DBFD-4C2F-85AF-E05F6B0E54CF}" type="pres">
      <dgm:prSet presAssocID="{43F647B6-4754-467C-A887-5AF378E0346D}" presName="Name37" presStyleLbl="parChTrans1D3" presStyleIdx="2" presStyleCnt="4"/>
      <dgm:spPr/>
      <dgm:t>
        <a:bodyPr/>
        <a:lstStyle/>
        <a:p>
          <a:endParaRPr lang="zh-TW" altLang="en-US"/>
        </a:p>
      </dgm:t>
    </dgm:pt>
    <dgm:pt modelId="{69DFBCA4-170F-4B46-8154-777328992053}" type="pres">
      <dgm:prSet presAssocID="{30151050-8063-4AFE-98BD-7C1A5DAEFAEE}" presName="hierRoot2" presStyleCnt="0">
        <dgm:presLayoutVars>
          <dgm:hierBranch val="init"/>
        </dgm:presLayoutVars>
      </dgm:prSet>
      <dgm:spPr/>
    </dgm:pt>
    <dgm:pt modelId="{0B00A49A-0263-4524-97DA-BA763FCF6EC6}" type="pres">
      <dgm:prSet presAssocID="{30151050-8063-4AFE-98BD-7C1A5DAEFAEE}" presName="rootComposite" presStyleCnt="0"/>
      <dgm:spPr/>
    </dgm:pt>
    <dgm:pt modelId="{439D2696-5170-46C3-AA47-3C54A64CDF2D}" type="pres">
      <dgm:prSet presAssocID="{30151050-8063-4AFE-98BD-7C1A5DAEFAEE}" presName="rootText" presStyleLbl="node1" presStyleIdx="5" presStyleCnt="8">
        <dgm:presLayoutVars>
          <dgm:chMax/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D9FA0A0-7F78-4C59-BF35-C341527C186F}" type="pres">
      <dgm:prSet presAssocID="{30151050-8063-4AFE-98BD-7C1A5DAEFAEE}" presName="titleText2" presStyleLbl="fgAcc1" presStyleIdx="5" presStyleCnt="8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283F7939-792A-4057-9831-AC2B5E821640}" type="pres">
      <dgm:prSet presAssocID="{30151050-8063-4AFE-98BD-7C1A5DAEFAEE}" presName="rootConnector" presStyleLbl="node3" presStyleIdx="0" presStyleCnt="0"/>
      <dgm:spPr/>
      <dgm:t>
        <a:bodyPr/>
        <a:lstStyle/>
        <a:p>
          <a:endParaRPr lang="zh-TW" altLang="en-US"/>
        </a:p>
      </dgm:t>
    </dgm:pt>
    <dgm:pt modelId="{2CAF1F12-B6EA-4ECC-B7C1-747547830344}" type="pres">
      <dgm:prSet presAssocID="{30151050-8063-4AFE-98BD-7C1A5DAEFAEE}" presName="hierChild4" presStyleCnt="0"/>
      <dgm:spPr/>
    </dgm:pt>
    <dgm:pt modelId="{C760B869-E8DC-42F7-BE6E-024746612BAB}" type="pres">
      <dgm:prSet presAssocID="{30151050-8063-4AFE-98BD-7C1A5DAEFAEE}" presName="hierChild5" presStyleCnt="0"/>
      <dgm:spPr/>
    </dgm:pt>
    <dgm:pt modelId="{393E0B22-1F7C-48C6-B101-FA6229C8919B}" type="pres">
      <dgm:prSet presAssocID="{70B65604-356B-4C8B-B519-1FD05804FFC8}" presName="hierChild5" presStyleCnt="0"/>
      <dgm:spPr/>
    </dgm:pt>
    <dgm:pt modelId="{1917466D-5B97-4670-9188-172C2D91C112}" type="pres">
      <dgm:prSet presAssocID="{9F419706-6E3E-44E0-9DFD-17AC45C20189}" presName="Name37" presStyleLbl="parChTrans1D2" presStyleIdx="3" presStyleCnt="6"/>
      <dgm:spPr/>
      <dgm:t>
        <a:bodyPr/>
        <a:lstStyle/>
        <a:p>
          <a:endParaRPr lang="zh-TW" altLang="en-US"/>
        </a:p>
      </dgm:t>
    </dgm:pt>
    <dgm:pt modelId="{8E03DA21-F162-4296-AD1C-54CCB380CFB7}" type="pres">
      <dgm:prSet presAssocID="{A5E7BCCB-B0E9-45A6-9FC0-6FD8DCC7FEB6}" presName="hierRoot2" presStyleCnt="0">
        <dgm:presLayoutVars>
          <dgm:hierBranch val="init"/>
        </dgm:presLayoutVars>
      </dgm:prSet>
      <dgm:spPr/>
    </dgm:pt>
    <dgm:pt modelId="{E24444B1-A38E-4754-8B58-BE9A95C05A69}" type="pres">
      <dgm:prSet presAssocID="{A5E7BCCB-B0E9-45A6-9FC0-6FD8DCC7FEB6}" presName="rootComposite" presStyleCnt="0"/>
      <dgm:spPr/>
    </dgm:pt>
    <dgm:pt modelId="{82325488-D6CB-48E9-B311-B3B4655F237D}" type="pres">
      <dgm:prSet presAssocID="{A5E7BCCB-B0E9-45A6-9FC0-6FD8DCC7FEB6}" presName="rootText" presStyleLbl="node1" presStyleIdx="6" presStyleCnt="8">
        <dgm:presLayoutVars>
          <dgm:chMax/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D687922-D1BD-4259-9E2A-BF99D8F03CA8}" type="pres">
      <dgm:prSet presAssocID="{A5E7BCCB-B0E9-45A6-9FC0-6FD8DCC7FEB6}" presName="titleText2" presStyleLbl="fgAcc1" presStyleIdx="6" presStyleCnt="8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F0B52163-0B72-4441-8DBF-9B9DD7956859}" type="pres">
      <dgm:prSet presAssocID="{A5E7BCCB-B0E9-45A6-9FC0-6FD8DCC7FEB6}" presName="rootConnector" presStyleLbl="node2" presStyleIdx="0" presStyleCnt="0"/>
      <dgm:spPr/>
      <dgm:t>
        <a:bodyPr/>
        <a:lstStyle/>
        <a:p>
          <a:endParaRPr lang="zh-TW" altLang="en-US"/>
        </a:p>
      </dgm:t>
    </dgm:pt>
    <dgm:pt modelId="{C1F932E2-31CB-49DF-AF77-069B642FDA32}" type="pres">
      <dgm:prSet presAssocID="{A5E7BCCB-B0E9-45A6-9FC0-6FD8DCC7FEB6}" presName="hierChild4" presStyleCnt="0"/>
      <dgm:spPr/>
    </dgm:pt>
    <dgm:pt modelId="{EDD1147C-1541-41E9-A9D4-4100C1B74CA1}" type="pres">
      <dgm:prSet presAssocID="{6B6B8E38-D3EC-4486-A314-3635CDD8DCD4}" presName="Name37" presStyleLbl="parChTrans1D3" presStyleIdx="3" presStyleCnt="4"/>
      <dgm:spPr/>
      <dgm:t>
        <a:bodyPr/>
        <a:lstStyle/>
        <a:p>
          <a:endParaRPr lang="zh-TW" altLang="en-US"/>
        </a:p>
      </dgm:t>
    </dgm:pt>
    <dgm:pt modelId="{B4BBB5D9-5A79-4008-8106-A610B07832FF}" type="pres">
      <dgm:prSet presAssocID="{F4E8B7AA-EC36-48C5-AA39-B84735E20892}" presName="hierRoot2" presStyleCnt="0">
        <dgm:presLayoutVars>
          <dgm:hierBranch val="init"/>
        </dgm:presLayoutVars>
      </dgm:prSet>
      <dgm:spPr/>
    </dgm:pt>
    <dgm:pt modelId="{3FE3D7BE-42BE-4032-A3CB-791033573FA8}" type="pres">
      <dgm:prSet presAssocID="{F4E8B7AA-EC36-48C5-AA39-B84735E20892}" presName="rootComposite" presStyleCnt="0"/>
      <dgm:spPr/>
    </dgm:pt>
    <dgm:pt modelId="{2FE8B516-6327-4C2C-BA8F-787CFFDB4DEE}" type="pres">
      <dgm:prSet presAssocID="{F4E8B7AA-EC36-48C5-AA39-B84735E20892}" presName="rootText" presStyleLbl="node1" presStyleIdx="7" presStyleCnt="8">
        <dgm:presLayoutVars>
          <dgm:chMax/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3B5FF05-F6C5-4817-809C-CA9B86A7D49E}" type="pres">
      <dgm:prSet presAssocID="{F4E8B7AA-EC36-48C5-AA39-B84735E20892}" presName="titleText2" presStyleLbl="fgAcc1" presStyleIdx="7" presStyleCnt="8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2D43E94A-C486-49CD-9689-366B3CA6BD9E}" type="pres">
      <dgm:prSet presAssocID="{F4E8B7AA-EC36-48C5-AA39-B84735E20892}" presName="rootConnector" presStyleLbl="node3" presStyleIdx="0" presStyleCnt="0"/>
      <dgm:spPr/>
      <dgm:t>
        <a:bodyPr/>
        <a:lstStyle/>
        <a:p>
          <a:endParaRPr lang="zh-TW" altLang="en-US"/>
        </a:p>
      </dgm:t>
    </dgm:pt>
    <dgm:pt modelId="{BF8AD157-D320-4635-BF0B-68A657AEE8B9}" type="pres">
      <dgm:prSet presAssocID="{F4E8B7AA-EC36-48C5-AA39-B84735E20892}" presName="hierChild4" presStyleCnt="0"/>
      <dgm:spPr/>
    </dgm:pt>
    <dgm:pt modelId="{9105444A-5B47-4C1C-98CC-32CF05F8F7DC}" type="pres">
      <dgm:prSet presAssocID="{F4E8B7AA-EC36-48C5-AA39-B84735E20892}" presName="hierChild5" presStyleCnt="0"/>
      <dgm:spPr/>
    </dgm:pt>
    <dgm:pt modelId="{28428FC8-AB5A-4468-B24A-CD890C37BC74}" type="pres">
      <dgm:prSet presAssocID="{A5E7BCCB-B0E9-45A6-9FC0-6FD8DCC7FEB6}" presName="hierChild5" presStyleCnt="0"/>
      <dgm:spPr/>
    </dgm:pt>
    <dgm:pt modelId="{56DFD1E7-6162-429C-A087-D17A9077F7E9}" type="pres">
      <dgm:prSet presAssocID="{2184E462-DFC6-42CF-A0AB-4A89D891D2C2}" presName="hierChild3" presStyleCnt="0"/>
      <dgm:spPr/>
    </dgm:pt>
    <dgm:pt modelId="{E52CEA5C-BCB2-4436-BA29-42DA8B611E60}" type="pres">
      <dgm:prSet presAssocID="{7641281B-E435-4B64-AE84-844103794C78}" presName="Name96" presStyleLbl="parChTrans1D2" presStyleIdx="4" presStyleCnt="6"/>
      <dgm:spPr/>
      <dgm:t>
        <a:bodyPr/>
        <a:lstStyle/>
        <a:p>
          <a:endParaRPr lang="zh-TW" altLang="en-US"/>
        </a:p>
      </dgm:t>
    </dgm:pt>
    <dgm:pt modelId="{3666F646-B3B6-479A-87F5-A31FE725DF8A}" type="pres">
      <dgm:prSet presAssocID="{419B8BAB-1D02-4A22-9FAD-8FC8F3943F53}" presName="hierRoot3" presStyleCnt="0">
        <dgm:presLayoutVars>
          <dgm:hierBranch val="init"/>
        </dgm:presLayoutVars>
      </dgm:prSet>
      <dgm:spPr/>
    </dgm:pt>
    <dgm:pt modelId="{67DBD31A-8925-45F6-B1B1-E163826F694D}" type="pres">
      <dgm:prSet presAssocID="{419B8BAB-1D02-4A22-9FAD-8FC8F3943F53}" presName="rootComposite3" presStyleCnt="0"/>
      <dgm:spPr/>
    </dgm:pt>
    <dgm:pt modelId="{E5AEB189-88F0-4DEC-92AF-277E324BB00C}" type="pres">
      <dgm:prSet presAssocID="{419B8BAB-1D02-4A22-9FAD-8FC8F3943F53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155C25C-DF0E-440B-897B-A3D1D4090DA1}" type="pres">
      <dgm:prSet presAssocID="{419B8BAB-1D02-4A22-9FAD-8FC8F3943F53}" presName="titleText3" presStyleLbl="fgAcc2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9512D73A-CBBF-42A8-90B7-A81A72E1E6F7}" type="pres">
      <dgm:prSet presAssocID="{419B8BAB-1D02-4A22-9FAD-8FC8F3943F53}" presName="rootConnector3" presStyleLbl="asst1" presStyleIdx="0" presStyleCnt="2"/>
      <dgm:spPr/>
      <dgm:t>
        <a:bodyPr/>
        <a:lstStyle/>
        <a:p>
          <a:endParaRPr lang="zh-TW" altLang="en-US"/>
        </a:p>
      </dgm:t>
    </dgm:pt>
    <dgm:pt modelId="{2343C884-17A4-4DD4-96B1-D2ABB298B6C8}" type="pres">
      <dgm:prSet presAssocID="{419B8BAB-1D02-4A22-9FAD-8FC8F3943F53}" presName="hierChild6" presStyleCnt="0"/>
      <dgm:spPr/>
    </dgm:pt>
    <dgm:pt modelId="{38640405-FD53-4F5F-958C-BD09F1929525}" type="pres">
      <dgm:prSet presAssocID="{419B8BAB-1D02-4A22-9FAD-8FC8F3943F53}" presName="hierChild7" presStyleCnt="0"/>
      <dgm:spPr/>
    </dgm:pt>
    <dgm:pt modelId="{229793BB-172E-4092-8314-26D0FCE893ED}" type="pres">
      <dgm:prSet presAssocID="{17B5987E-F2F4-4DA1-ACDF-C9C0DAB6D02C}" presName="Name96" presStyleLbl="parChTrans1D2" presStyleIdx="5" presStyleCnt="6"/>
      <dgm:spPr/>
      <dgm:t>
        <a:bodyPr/>
        <a:lstStyle/>
        <a:p>
          <a:endParaRPr lang="zh-TW" altLang="en-US"/>
        </a:p>
      </dgm:t>
    </dgm:pt>
    <dgm:pt modelId="{C39368B5-E80E-4181-95B6-F74F57E50892}" type="pres">
      <dgm:prSet presAssocID="{BECF0061-7596-4B85-9DBF-659215A509A0}" presName="hierRoot3" presStyleCnt="0">
        <dgm:presLayoutVars>
          <dgm:hierBranch val="init"/>
        </dgm:presLayoutVars>
      </dgm:prSet>
      <dgm:spPr/>
    </dgm:pt>
    <dgm:pt modelId="{F7E79B9A-8783-4673-AF52-A32D8D2701B3}" type="pres">
      <dgm:prSet presAssocID="{BECF0061-7596-4B85-9DBF-659215A509A0}" presName="rootComposite3" presStyleCnt="0"/>
      <dgm:spPr/>
    </dgm:pt>
    <dgm:pt modelId="{93CA7176-EDB7-49C4-B556-E0D1871A381A}" type="pres">
      <dgm:prSet presAssocID="{BECF0061-7596-4B85-9DBF-659215A509A0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DB3848B-34FE-44CA-982A-6E0A81C6DC2F}" type="pres">
      <dgm:prSet presAssocID="{BECF0061-7596-4B85-9DBF-659215A509A0}" presName="titleText3" presStyleLbl="fgAcc2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1AB31E5E-C56B-4751-ACD4-951324F9D5A1}" type="pres">
      <dgm:prSet presAssocID="{BECF0061-7596-4B85-9DBF-659215A509A0}" presName="rootConnector3" presStyleLbl="asst1" presStyleIdx="1" presStyleCnt="2"/>
      <dgm:spPr/>
      <dgm:t>
        <a:bodyPr/>
        <a:lstStyle/>
        <a:p>
          <a:endParaRPr lang="zh-TW" altLang="en-US"/>
        </a:p>
      </dgm:t>
    </dgm:pt>
    <dgm:pt modelId="{3A1BFD5B-B6A5-428F-8246-DC76585177A9}" type="pres">
      <dgm:prSet presAssocID="{BECF0061-7596-4B85-9DBF-659215A509A0}" presName="hierChild6" presStyleCnt="0"/>
      <dgm:spPr/>
    </dgm:pt>
    <dgm:pt modelId="{8BA0C1B5-C9C7-452D-9DBC-60C40E7B2A1D}" type="pres">
      <dgm:prSet presAssocID="{BECF0061-7596-4B85-9DBF-659215A509A0}" presName="hierChild7" presStyleCnt="0"/>
      <dgm:spPr/>
    </dgm:pt>
  </dgm:ptLst>
  <dgm:cxnLst>
    <dgm:cxn modelId="{56F540FA-B134-4E1F-A96B-483F487F0A17}" type="presOf" srcId="{59F2EEDF-8AC8-486B-818C-5D6B55A74CA1}" destId="{5D94E1EC-AB99-45A2-9E7F-09F98D3FD82A}" srcOrd="0" destOrd="0" presId="urn:microsoft.com/office/officeart/2008/layout/NameandTitleOrganizationalChart"/>
    <dgm:cxn modelId="{11037DD5-6391-4CB6-8F3B-5EA723BC5C30}" type="presOf" srcId="{D41C7628-0510-409E-930C-6D079786C588}" destId="{4DB3848B-34FE-44CA-982A-6E0A81C6DC2F}" srcOrd="0" destOrd="0" presId="urn:microsoft.com/office/officeart/2008/layout/NameandTitleOrganizationalChart"/>
    <dgm:cxn modelId="{F14DE42C-3EDB-45B1-AE4B-A832A1E197EF}" type="presOf" srcId="{43F647B6-4754-467C-A887-5AF378E0346D}" destId="{99389CF4-DBFD-4C2F-85AF-E05F6B0E54CF}" srcOrd="0" destOrd="0" presId="urn:microsoft.com/office/officeart/2008/layout/NameandTitleOrganizationalChart"/>
    <dgm:cxn modelId="{C90C97CA-65E9-4401-9285-9DCA582E3FC7}" srcId="{2184E462-DFC6-42CF-A0AB-4A89D891D2C2}" destId="{0AD21F5F-464C-4022-92AC-0190C72A0862}" srcOrd="2" destOrd="0" parTransId="{A48581FD-C6B6-4D12-AEFD-295744EE95E7}" sibTransId="{1C1E1EDF-F263-46C9-96EA-C905A25E089D}"/>
    <dgm:cxn modelId="{B5C9B901-A4CB-4BE7-836A-E24AFC73C652}" type="presOf" srcId="{9D2560B7-2FAF-4025-97A2-944AA231432A}" destId="{AFA84C3A-8C2E-4288-882A-66C0EE07AA1D}" srcOrd="0" destOrd="0" presId="urn:microsoft.com/office/officeart/2008/layout/NameandTitleOrganizationalChart"/>
    <dgm:cxn modelId="{C5721F01-41B9-4D42-8198-86A9E613851C}" type="presOf" srcId="{A5E7BCCB-B0E9-45A6-9FC0-6FD8DCC7FEB6}" destId="{F0B52163-0B72-4441-8DBF-9B9DD7956859}" srcOrd="1" destOrd="0" presId="urn:microsoft.com/office/officeart/2008/layout/NameandTitleOrganizationalChart"/>
    <dgm:cxn modelId="{24707B01-5CDC-4AB9-8160-8CE1E44B7884}" srcId="{0AD21F5F-464C-4022-92AC-0190C72A0862}" destId="{CDE29D03-9E98-4871-B0AF-66DB48805A91}" srcOrd="0" destOrd="0" parTransId="{9D2560B7-2FAF-4025-97A2-944AA231432A}" sibTransId="{F4897DE6-51C8-4E5D-9595-0B93F4ADAC18}"/>
    <dgm:cxn modelId="{D97E3A2F-2669-4665-8480-7DE05FE654D6}" type="presOf" srcId="{0AD21F5F-464C-4022-92AC-0190C72A0862}" destId="{C8C52671-0C2E-4EE9-850D-7398AC93D8A2}" srcOrd="1" destOrd="0" presId="urn:microsoft.com/office/officeart/2008/layout/NameandTitleOrganizationalChart"/>
    <dgm:cxn modelId="{6FF7ADB2-98C2-4D1E-806C-CA78C5350EE7}" type="presOf" srcId="{28400E14-EF46-4BB2-96A4-8DB5DB66C790}" destId="{2D248B2D-CE1D-4CB2-8543-8682D08ACC98}" srcOrd="0" destOrd="0" presId="urn:microsoft.com/office/officeart/2008/layout/NameandTitleOrganizationalChart"/>
    <dgm:cxn modelId="{B793E8D5-BE81-4D31-A6AE-DC2F7E2EC9A6}" type="presOf" srcId="{927A11F9-BE05-4827-BD8C-8D89D4EE0E2D}" destId="{755934EC-76F8-4EEB-B677-30AACC63BA3D}" srcOrd="0" destOrd="0" presId="urn:microsoft.com/office/officeart/2008/layout/NameandTitleOrganizationalChart"/>
    <dgm:cxn modelId="{AE17DEE9-B2F3-4434-B694-0FC1D961249C}" type="presOf" srcId="{419B8BAB-1D02-4A22-9FAD-8FC8F3943F53}" destId="{9512D73A-CBBF-42A8-90B7-A81A72E1E6F7}" srcOrd="1" destOrd="0" presId="urn:microsoft.com/office/officeart/2008/layout/NameandTitleOrganizationalChart"/>
    <dgm:cxn modelId="{A26FCA00-831A-43E9-8F0B-0502E7A2D3B7}" type="presOf" srcId="{2184E462-DFC6-42CF-A0AB-4A89D891D2C2}" destId="{1E539886-A300-4DEF-8776-D1391488B967}" srcOrd="1" destOrd="0" presId="urn:microsoft.com/office/officeart/2008/layout/NameandTitleOrganizationalChart"/>
    <dgm:cxn modelId="{259D29B6-4506-43E8-B26D-27DE29D39156}" srcId="{70B65604-356B-4C8B-B519-1FD05804FFC8}" destId="{30151050-8063-4AFE-98BD-7C1A5DAEFAEE}" srcOrd="0" destOrd="0" parTransId="{43F647B6-4754-467C-A887-5AF378E0346D}" sibTransId="{95E45BDE-ACBE-412D-9082-308D4A46D387}"/>
    <dgm:cxn modelId="{E27B729F-5985-44FB-9C51-314ABA896922}" type="presOf" srcId="{9F2ECC3E-9287-4583-A3A1-7397D9410F54}" destId="{5DC9EF94-526B-4393-9C4F-C5342E745E9F}" srcOrd="0" destOrd="0" presId="urn:microsoft.com/office/officeart/2008/layout/NameandTitleOrganizationalChart"/>
    <dgm:cxn modelId="{F2E71E78-DE60-41EC-89A0-E8E27C682E47}" type="presOf" srcId="{CDE29D03-9E98-4871-B0AF-66DB48805A91}" destId="{64587E61-14ED-4782-8387-3C6B01E82B69}" srcOrd="1" destOrd="0" presId="urn:microsoft.com/office/officeart/2008/layout/NameandTitleOrganizationalChart"/>
    <dgm:cxn modelId="{F81260D1-5212-4055-96DF-0908AB384DA9}" srcId="{2184E462-DFC6-42CF-A0AB-4A89D891D2C2}" destId="{70B65604-356B-4C8B-B519-1FD05804FFC8}" srcOrd="4" destOrd="0" parTransId="{28400E14-EF46-4BB2-96A4-8DB5DB66C790}" sibTransId="{1AD10F8C-069F-43D7-8F4F-EEFB9268C498}"/>
    <dgm:cxn modelId="{0015B225-EEF6-405E-876B-37204B156DAB}" type="presOf" srcId="{68C5713B-807D-4FF0-803E-E2DF59FA71AA}" destId="{C849655D-E222-4472-88FE-D911365936D3}" srcOrd="0" destOrd="0" presId="urn:microsoft.com/office/officeart/2008/layout/NameandTitleOrganizationalChart"/>
    <dgm:cxn modelId="{2AA7D8DF-133F-40F7-972C-F7822C293937}" type="presOf" srcId="{F4897DE6-51C8-4E5D-9595-0B93F4ADAC18}" destId="{79126D30-2BAD-4CD3-AD33-CDD3493A9D3E}" srcOrd="0" destOrd="0" presId="urn:microsoft.com/office/officeart/2008/layout/NameandTitleOrganizationalChart"/>
    <dgm:cxn modelId="{696D88C5-5071-4008-90C6-E7E9D657DEE5}" srcId="{A5E7BCCB-B0E9-45A6-9FC0-6FD8DCC7FEB6}" destId="{F4E8B7AA-EC36-48C5-AA39-B84735E20892}" srcOrd="0" destOrd="0" parTransId="{6B6B8E38-D3EC-4486-A314-3635CDD8DCD4}" sibTransId="{2A0C9D5E-AFCB-45FB-8CF5-4E5A3599C359}"/>
    <dgm:cxn modelId="{1C3A5C65-0381-40BD-A66A-89B804375DC3}" type="presOf" srcId="{2A0C9D5E-AFCB-45FB-8CF5-4E5A3599C359}" destId="{F3B5FF05-F6C5-4817-809C-CA9B86A7D49E}" srcOrd="0" destOrd="0" presId="urn:microsoft.com/office/officeart/2008/layout/NameandTitleOrganizationalChart"/>
    <dgm:cxn modelId="{53A219D3-0FC0-4692-B5B6-6C82B5D98A6A}" type="presOf" srcId="{70B65604-356B-4C8B-B519-1FD05804FFC8}" destId="{1268176D-211A-427E-A4E1-0DEE39FD64A5}" srcOrd="0" destOrd="0" presId="urn:microsoft.com/office/officeart/2008/layout/NameandTitleOrganizationalChart"/>
    <dgm:cxn modelId="{A1E6CE1B-4478-46E8-80D3-3403AE6B5C5F}" type="presOf" srcId="{59F2EEDF-8AC8-486B-818C-5D6B55A74CA1}" destId="{0BA65F63-9FB6-49C1-91F5-BF1BA5D3C243}" srcOrd="1" destOrd="0" presId="urn:microsoft.com/office/officeart/2008/layout/NameandTitleOrganizationalChart"/>
    <dgm:cxn modelId="{86708929-234C-415E-B728-AF0B5C88E5ED}" type="presOf" srcId="{17B5987E-F2F4-4DA1-ACDF-C9C0DAB6D02C}" destId="{229793BB-172E-4092-8314-26D0FCE893ED}" srcOrd="0" destOrd="0" presId="urn:microsoft.com/office/officeart/2008/layout/NameandTitleOrganizationalChart"/>
    <dgm:cxn modelId="{B3EB1152-68AE-4287-BC0D-A94EB7E4A26D}" type="presOf" srcId="{9F419706-6E3E-44E0-9DFD-17AC45C20189}" destId="{1917466D-5B97-4670-9188-172C2D91C112}" srcOrd="0" destOrd="0" presId="urn:microsoft.com/office/officeart/2008/layout/NameandTitleOrganizationalChart"/>
    <dgm:cxn modelId="{F5AE1DB8-116E-443C-A3C0-4043ACF2BBD3}" type="presOf" srcId="{BECF0061-7596-4B85-9DBF-659215A509A0}" destId="{93CA7176-EDB7-49C4-B556-E0D1871A381A}" srcOrd="0" destOrd="0" presId="urn:microsoft.com/office/officeart/2008/layout/NameandTitleOrganizationalChart"/>
    <dgm:cxn modelId="{9697F127-224A-4BD4-9657-7325081086B8}" srcId="{4E3F113B-543B-45B4-B866-20E75C1222D3}" destId="{2184E462-DFC6-42CF-A0AB-4A89D891D2C2}" srcOrd="0" destOrd="0" parTransId="{AB6213B7-D88C-4B69-8994-A38B7DB7CDCF}" sibTransId="{F01014D6-AABD-4D89-9DAC-5D60B5593C06}"/>
    <dgm:cxn modelId="{905784BC-8434-401C-BBA2-B733AB16AFC1}" type="presOf" srcId="{30151050-8063-4AFE-98BD-7C1A5DAEFAEE}" destId="{439D2696-5170-46C3-AA47-3C54A64CDF2D}" srcOrd="0" destOrd="0" presId="urn:microsoft.com/office/officeart/2008/layout/NameandTitleOrganizationalChart"/>
    <dgm:cxn modelId="{259AA3F4-6ED7-431B-96FB-1A65A02F54A5}" type="presOf" srcId="{1AD10F8C-069F-43D7-8F4F-EEFB9268C498}" destId="{B042138B-F3B5-4A4A-B40C-2EFAAEE4A1C9}" srcOrd="0" destOrd="0" presId="urn:microsoft.com/office/officeart/2008/layout/NameandTitleOrganizationalChart"/>
    <dgm:cxn modelId="{A0A077A2-4542-4BB2-8737-AE459B316ED5}" srcId="{2184E462-DFC6-42CF-A0AB-4A89D891D2C2}" destId="{59F2EEDF-8AC8-486B-818C-5D6B55A74CA1}" srcOrd="3" destOrd="0" parTransId="{87FE3DFB-E479-458B-ACDB-80810265D499}" sibTransId="{927A11F9-BE05-4827-BD8C-8D89D4EE0E2D}"/>
    <dgm:cxn modelId="{476D94D0-F7C8-4B98-89C4-D8E9F7153747}" type="presOf" srcId="{30151050-8063-4AFE-98BD-7C1A5DAEFAEE}" destId="{283F7939-792A-4057-9831-AC2B5E821640}" srcOrd="1" destOrd="0" presId="urn:microsoft.com/office/officeart/2008/layout/NameandTitleOrganizationalChart"/>
    <dgm:cxn modelId="{C3CDC851-DF4A-435B-A6C2-9C2A94BCF13E}" type="presOf" srcId="{419B8BAB-1D02-4A22-9FAD-8FC8F3943F53}" destId="{E5AEB189-88F0-4DEC-92AF-277E324BB00C}" srcOrd="0" destOrd="0" presId="urn:microsoft.com/office/officeart/2008/layout/NameandTitleOrganizationalChart"/>
    <dgm:cxn modelId="{C71F8459-748E-4AAD-B838-965BC88FFD95}" type="presOf" srcId="{A5E7BCCB-B0E9-45A6-9FC0-6FD8DCC7FEB6}" destId="{82325488-D6CB-48E9-B311-B3B4655F237D}" srcOrd="0" destOrd="0" presId="urn:microsoft.com/office/officeart/2008/layout/NameandTitleOrganizationalChart"/>
    <dgm:cxn modelId="{2D80890A-5160-4EE9-A269-78A8A9F57BED}" type="presOf" srcId="{EDF7DFEA-7CD0-4DD8-AC4A-C4C8137262AD}" destId="{C155C25C-DF0E-440B-897B-A3D1D4090DA1}" srcOrd="0" destOrd="0" presId="urn:microsoft.com/office/officeart/2008/layout/NameandTitleOrganizationalChart"/>
    <dgm:cxn modelId="{6381F455-176D-456A-874D-50729EEA2113}" type="presOf" srcId="{6B6B8E38-D3EC-4486-A314-3635CDD8DCD4}" destId="{EDD1147C-1541-41E9-A9D4-4100C1B74CA1}" srcOrd="0" destOrd="0" presId="urn:microsoft.com/office/officeart/2008/layout/NameandTitleOrganizationalChart"/>
    <dgm:cxn modelId="{99D88387-DD0C-436E-A958-87BAF9E9FBA2}" type="presOf" srcId="{F01014D6-AABD-4D89-9DAC-5D60B5593C06}" destId="{6609E1EB-1ADC-4DB7-B397-1B6BE4E7DD94}" srcOrd="0" destOrd="0" presId="urn:microsoft.com/office/officeart/2008/layout/NameandTitleOrganizationalChart"/>
    <dgm:cxn modelId="{72B71800-109A-4580-919D-73D073CBA421}" srcId="{2184E462-DFC6-42CF-A0AB-4A89D891D2C2}" destId="{419B8BAB-1D02-4A22-9FAD-8FC8F3943F53}" srcOrd="0" destOrd="0" parTransId="{7641281B-E435-4B64-AE84-844103794C78}" sibTransId="{EDF7DFEA-7CD0-4DD8-AC4A-C4C8137262AD}"/>
    <dgm:cxn modelId="{0ECC2E4B-DE64-48CF-98CE-EFDAAB819E55}" type="presOf" srcId="{9D7E5072-D619-440B-96C2-216CB6AB3609}" destId="{8D687922-D1BD-4259-9E2A-BF99D8F03CA8}" srcOrd="0" destOrd="0" presId="urn:microsoft.com/office/officeart/2008/layout/NameandTitleOrganizationalChart"/>
    <dgm:cxn modelId="{36F9AFF3-08AC-40DA-ADF0-532867543B4D}" type="presOf" srcId="{CDE29D03-9E98-4871-B0AF-66DB48805A91}" destId="{38D60D57-BD7F-45E9-B4B0-98A1061869A0}" srcOrd="0" destOrd="0" presId="urn:microsoft.com/office/officeart/2008/layout/NameandTitleOrganizationalChart"/>
    <dgm:cxn modelId="{0CBC9ADA-09AC-4247-B2A0-FCEBAC55F90D}" type="presOf" srcId="{1C1E1EDF-F263-46C9-96EA-C905A25E089D}" destId="{228F8D9C-454C-4166-AF37-D4B762199190}" srcOrd="0" destOrd="0" presId="urn:microsoft.com/office/officeart/2008/layout/NameandTitleOrganizationalChart"/>
    <dgm:cxn modelId="{B2BDE963-8D92-4105-822A-62A8BA702A39}" srcId="{59F2EEDF-8AC8-486B-818C-5D6B55A74CA1}" destId="{13509755-628A-43BD-BC97-35E788DA3A5E}" srcOrd="0" destOrd="0" parTransId="{68C5713B-807D-4FF0-803E-E2DF59FA71AA}" sibTransId="{9F2ECC3E-9287-4583-A3A1-7397D9410F54}"/>
    <dgm:cxn modelId="{6CADF294-4831-435A-8BEB-50F465E170CC}" type="presOf" srcId="{F4E8B7AA-EC36-48C5-AA39-B84735E20892}" destId="{2D43E94A-C486-49CD-9689-366B3CA6BD9E}" srcOrd="1" destOrd="0" presId="urn:microsoft.com/office/officeart/2008/layout/NameandTitleOrganizationalChart"/>
    <dgm:cxn modelId="{DCE57830-A386-4CEC-A199-956215C8C8CB}" type="presOf" srcId="{0AD21F5F-464C-4022-92AC-0190C72A0862}" destId="{2DBAF0FD-BC85-4ECE-A6CF-C6FEC2B21406}" srcOrd="0" destOrd="0" presId="urn:microsoft.com/office/officeart/2008/layout/NameandTitleOrganizationalChart"/>
    <dgm:cxn modelId="{E1E050BF-2722-4631-B537-638FC62D0B80}" type="presOf" srcId="{7641281B-E435-4B64-AE84-844103794C78}" destId="{E52CEA5C-BCB2-4436-BA29-42DA8B611E60}" srcOrd="0" destOrd="0" presId="urn:microsoft.com/office/officeart/2008/layout/NameandTitleOrganizationalChart"/>
    <dgm:cxn modelId="{D58D7D74-4051-4DDC-9945-927C8B2F4B71}" srcId="{2184E462-DFC6-42CF-A0AB-4A89D891D2C2}" destId="{BECF0061-7596-4B85-9DBF-659215A509A0}" srcOrd="1" destOrd="0" parTransId="{17B5987E-F2F4-4DA1-ACDF-C9C0DAB6D02C}" sibTransId="{D41C7628-0510-409E-930C-6D079786C588}"/>
    <dgm:cxn modelId="{E56C56A4-FD3C-48DA-ACC0-98D1B82E7E53}" type="presOf" srcId="{BECF0061-7596-4B85-9DBF-659215A509A0}" destId="{1AB31E5E-C56B-4751-ACD4-951324F9D5A1}" srcOrd="1" destOrd="0" presId="urn:microsoft.com/office/officeart/2008/layout/NameandTitleOrganizationalChart"/>
    <dgm:cxn modelId="{B392A93F-BF8A-4CE0-A50F-F26C210EB4D9}" type="presOf" srcId="{4E3F113B-543B-45B4-B866-20E75C1222D3}" destId="{69996E87-E8DE-4FC1-A4F7-2B257DBB2426}" srcOrd="0" destOrd="0" presId="urn:microsoft.com/office/officeart/2008/layout/NameandTitleOrganizationalChart"/>
    <dgm:cxn modelId="{9B0011D7-F5FD-4973-8B16-844A127F149E}" type="presOf" srcId="{13509755-628A-43BD-BC97-35E788DA3A5E}" destId="{67DE3CE7-E70B-4113-8F9B-7ED3A0595FDA}" srcOrd="0" destOrd="0" presId="urn:microsoft.com/office/officeart/2008/layout/NameandTitleOrganizationalChart"/>
    <dgm:cxn modelId="{D01866C4-F27F-4C5D-9647-4D901C73630D}" srcId="{2184E462-DFC6-42CF-A0AB-4A89D891D2C2}" destId="{A5E7BCCB-B0E9-45A6-9FC0-6FD8DCC7FEB6}" srcOrd="5" destOrd="0" parTransId="{9F419706-6E3E-44E0-9DFD-17AC45C20189}" sibTransId="{9D7E5072-D619-440B-96C2-216CB6AB3609}"/>
    <dgm:cxn modelId="{9F6FAD91-5BF3-48A6-AEB9-C6DA6AE7F203}" type="presOf" srcId="{13509755-628A-43BD-BC97-35E788DA3A5E}" destId="{3E485129-E4FE-4B6E-B387-D595744838C3}" srcOrd="1" destOrd="0" presId="urn:microsoft.com/office/officeart/2008/layout/NameandTitleOrganizationalChart"/>
    <dgm:cxn modelId="{8BD31519-C8DC-4C11-BDAE-879B28F120B4}" type="presOf" srcId="{70B65604-356B-4C8B-B519-1FD05804FFC8}" destId="{BD266E0F-51A3-48AA-BDAA-FE78057C1712}" srcOrd="1" destOrd="0" presId="urn:microsoft.com/office/officeart/2008/layout/NameandTitleOrganizationalChart"/>
    <dgm:cxn modelId="{517975C3-0526-44D8-8A29-F3FB63078FC4}" type="presOf" srcId="{2184E462-DFC6-42CF-A0AB-4A89D891D2C2}" destId="{EB43242F-F260-4C28-A86C-16CE0BB1AFEE}" srcOrd="0" destOrd="0" presId="urn:microsoft.com/office/officeart/2008/layout/NameandTitleOrganizationalChart"/>
    <dgm:cxn modelId="{71D396FE-41AF-4B67-B93D-20175123335C}" type="presOf" srcId="{F4E8B7AA-EC36-48C5-AA39-B84735E20892}" destId="{2FE8B516-6327-4C2C-BA8F-787CFFDB4DEE}" srcOrd="0" destOrd="0" presId="urn:microsoft.com/office/officeart/2008/layout/NameandTitleOrganizationalChart"/>
    <dgm:cxn modelId="{0605A7D5-D6B7-41CE-B15D-3140C63B7680}" type="presOf" srcId="{95E45BDE-ACBE-412D-9082-308D4A46D387}" destId="{6D9FA0A0-7F78-4C59-BF35-C341527C186F}" srcOrd="0" destOrd="0" presId="urn:microsoft.com/office/officeart/2008/layout/NameandTitleOrganizationalChart"/>
    <dgm:cxn modelId="{9001CDAB-0633-45CD-A09F-5C93EBCE590B}" type="presOf" srcId="{A48581FD-C6B6-4D12-AEFD-295744EE95E7}" destId="{88179B14-8BA8-4FE3-8339-F3674E852660}" srcOrd="0" destOrd="0" presId="urn:microsoft.com/office/officeart/2008/layout/NameandTitleOrganizationalChart"/>
    <dgm:cxn modelId="{75ADBA5E-6B2C-47B8-BCC3-495E41B65F65}" type="presOf" srcId="{87FE3DFB-E479-458B-ACDB-80810265D499}" destId="{4BD5B82C-3488-4DC6-A48E-C5A1EC46C3B5}" srcOrd="0" destOrd="0" presId="urn:microsoft.com/office/officeart/2008/layout/NameandTitleOrganizationalChart"/>
    <dgm:cxn modelId="{4E489783-2EF5-47B2-823F-830387FE9ADD}" type="presParOf" srcId="{69996E87-E8DE-4FC1-A4F7-2B257DBB2426}" destId="{FCD02726-69E6-4215-AAA0-F71EBD403DBD}" srcOrd="0" destOrd="0" presId="urn:microsoft.com/office/officeart/2008/layout/NameandTitleOrganizationalChart"/>
    <dgm:cxn modelId="{FFE5CEA2-D52F-4238-95CB-1E9D76A774EE}" type="presParOf" srcId="{FCD02726-69E6-4215-AAA0-F71EBD403DBD}" destId="{96F894D4-0DF0-4C22-9C50-2C265E202DDB}" srcOrd="0" destOrd="0" presId="urn:microsoft.com/office/officeart/2008/layout/NameandTitleOrganizationalChart"/>
    <dgm:cxn modelId="{E391D7A1-51B9-47DC-B4FF-F19B45FF5CF3}" type="presParOf" srcId="{96F894D4-0DF0-4C22-9C50-2C265E202DDB}" destId="{EB43242F-F260-4C28-A86C-16CE0BB1AFEE}" srcOrd="0" destOrd="0" presId="urn:microsoft.com/office/officeart/2008/layout/NameandTitleOrganizationalChart"/>
    <dgm:cxn modelId="{8EE8CE4F-0D0E-413E-8048-88B2B1C94FD2}" type="presParOf" srcId="{96F894D4-0DF0-4C22-9C50-2C265E202DDB}" destId="{6609E1EB-1ADC-4DB7-B397-1B6BE4E7DD94}" srcOrd="1" destOrd="0" presId="urn:microsoft.com/office/officeart/2008/layout/NameandTitleOrganizationalChart"/>
    <dgm:cxn modelId="{41C39787-FB5F-4D92-A441-4D9D31BE7FD5}" type="presParOf" srcId="{96F894D4-0DF0-4C22-9C50-2C265E202DDB}" destId="{1E539886-A300-4DEF-8776-D1391488B967}" srcOrd="2" destOrd="0" presId="urn:microsoft.com/office/officeart/2008/layout/NameandTitleOrganizationalChart"/>
    <dgm:cxn modelId="{DE102F08-9C02-4AD2-B2A5-2AC41DC6AE49}" type="presParOf" srcId="{FCD02726-69E6-4215-AAA0-F71EBD403DBD}" destId="{23E56675-6189-4D0B-A1D5-FB9E09224C5C}" srcOrd="1" destOrd="0" presId="urn:microsoft.com/office/officeart/2008/layout/NameandTitleOrganizationalChart"/>
    <dgm:cxn modelId="{EB0B8167-CDB7-4FE7-8439-CAF16DFF4314}" type="presParOf" srcId="{23E56675-6189-4D0B-A1D5-FB9E09224C5C}" destId="{88179B14-8BA8-4FE3-8339-F3674E852660}" srcOrd="0" destOrd="0" presId="urn:microsoft.com/office/officeart/2008/layout/NameandTitleOrganizationalChart"/>
    <dgm:cxn modelId="{2E554240-7EA7-46C0-9085-D8026D1227F5}" type="presParOf" srcId="{23E56675-6189-4D0B-A1D5-FB9E09224C5C}" destId="{75CD3BA0-85F8-474E-9AB6-BA1C336426F4}" srcOrd="1" destOrd="0" presId="urn:microsoft.com/office/officeart/2008/layout/NameandTitleOrganizationalChart"/>
    <dgm:cxn modelId="{0CC2FF7B-16FB-44EA-9EA1-15709BA7C9B0}" type="presParOf" srcId="{75CD3BA0-85F8-474E-9AB6-BA1C336426F4}" destId="{A5EAB3A3-67FA-4FFC-85F1-1FCD6B3ECA6A}" srcOrd="0" destOrd="0" presId="urn:microsoft.com/office/officeart/2008/layout/NameandTitleOrganizationalChart"/>
    <dgm:cxn modelId="{73213C18-4780-486C-BEB2-C398AD2B2488}" type="presParOf" srcId="{A5EAB3A3-67FA-4FFC-85F1-1FCD6B3ECA6A}" destId="{2DBAF0FD-BC85-4ECE-A6CF-C6FEC2B21406}" srcOrd="0" destOrd="0" presId="urn:microsoft.com/office/officeart/2008/layout/NameandTitleOrganizationalChart"/>
    <dgm:cxn modelId="{6D5CFE52-2A8F-4D20-892D-2E788329744A}" type="presParOf" srcId="{A5EAB3A3-67FA-4FFC-85F1-1FCD6B3ECA6A}" destId="{228F8D9C-454C-4166-AF37-D4B762199190}" srcOrd="1" destOrd="0" presId="urn:microsoft.com/office/officeart/2008/layout/NameandTitleOrganizationalChart"/>
    <dgm:cxn modelId="{B042BA1A-2955-48B3-825D-AFA43E0A63AA}" type="presParOf" srcId="{A5EAB3A3-67FA-4FFC-85F1-1FCD6B3ECA6A}" destId="{C8C52671-0C2E-4EE9-850D-7398AC93D8A2}" srcOrd="2" destOrd="0" presId="urn:microsoft.com/office/officeart/2008/layout/NameandTitleOrganizationalChart"/>
    <dgm:cxn modelId="{220F788A-835C-44CE-A8E5-9A55E1D055B4}" type="presParOf" srcId="{75CD3BA0-85F8-474E-9AB6-BA1C336426F4}" destId="{17E98750-A5FC-4188-8EEC-F1BAF05EF01D}" srcOrd="1" destOrd="0" presId="urn:microsoft.com/office/officeart/2008/layout/NameandTitleOrganizationalChart"/>
    <dgm:cxn modelId="{C7E84049-C2AA-4747-B4B5-843A8DD576F8}" type="presParOf" srcId="{17E98750-A5FC-4188-8EEC-F1BAF05EF01D}" destId="{AFA84C3A-8C2E-4288-882A-66C0EE07AA1D}" srcOrd="0" destOrd="0" presId="urn:microsoft.com/office/officeart/2008/layout/NameandTitleOrganizationalChart"/>
    <dgm:cxn modelId="{C5494118-1B5A-4C4C-9EB7-8B2729A9B812}" type="presParOf" srcId="{17E98750-A5FC-4188-8EEC-F1BAF05EF01D}" destId="{59D3A1AD-43C0-4249-90EB-B37F2FA2CC69}" srcOrd="1" destOrd="0" presId="urn:microsoft.com/office/officeart/2008/layout/NameandTitleOrganizationalChart"/>
    <dgm:cxn modelId="{51A3805A-EF63-4155-B725-597CC66170B2}" type="presParOf" srcId="{59D3A1AD-43C0-4249-90EB-B37F2FA2CC69}" destId="{0E1E583D-A8A1-4CDF-BCED-55A3C86E208F}" srcOrd="0" destOrd="0" presId="urn:microsoft.com/office/officeart/2008/layout/NameandTitleOrganizationalChart"/>
    <dgm:cxn modelId="{25A178C3-1CFF-4956-87BF-D0EF8FD283E5}" type="presParOf" srcId="{0E1E583D-A8A1-4CDF-BCED-55A3C86E208F}" destId="{38D60D57-BD7F-45E9-B4B0-98A1061869A0}" srcOrd="0" destOrd="0" presId="urn:microsoft.com/office/officeart/2008/layout/NameandTitleOrganizationalChart"/>
    <dgm:cxn modelId="{0FFE02CA-B38B-4979-B142-7B202C1F764F}" type="presParOf" srcId="{0E1E583D-A8A1-4CDF-BCED-55A3C86E208F}" destId="{79126D30-2BAD-4CD3-AD33-CDD3493A9D3E}" srcOrd="1" destOrd="0" presId="urn:microsoft.com/office/officeart/2008/layout/NameandTitleOrganizationalChart"/>
    <dgm:cxn modelId="{CB7E7819-44BC-46F0-8055-0162CD94E1E1}" type="presParOf" srcId="{0E1E583D-A8A1-4CDF-BCED-55A3C86E208F}" destId="{64587E61-14ED-4782-8387-3C6B01E82B69}" srcOrd="2" destOrd="0" presId="urn:microsoft.com/office/officeart/2008/layout/NameandTitleOrganizationalChart"/>
    <dgm:cxn modelId="{FDE8F1C2-C457-42DE-8C71-ECBA08629A35}" type="presParOf" srcId="{59D3A1AD-43C0-4249-90EB-B37F2FA2CC69}" destId="{C41AE61E-5B3B-4844-AE42-CADEBFCE96E0}" srcOrd="1" destOrd="0" presId="urn:microsoft.com/office/officeart/2008/layout/NameandTitleOrganizationalChart"/>
    <dgm:cxn modelId="{6F3509DF-3091-4A40-941C-8DD01575579D}" type="presParOf" srcId="{59D3A1AD-43C0-4249-90EB-B37F2FA2CC69}" destId="{1C117881-9319-444C-B6DF-64F11E467174}" srcOrd="2" destOrd="0" presId="urn:microsoft.com/office/officeart/2008/layout/NameandTitleOrganizationalChart"/>
    <dgm:cxn modelId="{F35B7D0B-58E4-4284-AF6C-9C6CE13727E5}" type="presParOf" srcId="{75CD3BA0-85F8-474E-9AB6-BA1C336426F4}" destId="{C78EAAB1-5394-4F5D-8B62-178DAA247EF8}" srcOrd="2" destOrd="0" presId="urn:microsoft.com/office/officeart/2008/layout/NameandTitleOrganizationalChart"/>
    <dgm:cxn modelId="{41F09D2E-A325-4762-B9E5-0FF83237A69A}" type="presParOf" srcId="{23E56675-6189-4D0B-A1D5-FB9E09224C5C}" destId="{4BD5B82C-3488-4DC6-A48E-C5A1EC46C3B5}" srcOrd="2" destOrd="0" presId="urn:microsoft.com/office/officeart/2008/layout/NameandTitleOrganizationalChart"/>
    <dgm:cxn modelId="{D2A78A62-621D-449E-85C4-F1F77D960BA4}" type="presParOf" srcId="{23E56675-6189-4D0B-A1D5-FB9E09224C5C}" destId="{1E301FD4-C304-4B1B-8300-B96E0E033552}" srcOrd="3" destOrd="0" presId="urn:microsoft.com/office/officeart/2008/layout/NameandTitleOrganizationalChart"/>
    <dgm:cxn modelId="{4C0B8FCF-C9E5-4D26-9685-6E868E1DFC83}" type="presParOf" srcId="{1E301FD4-C304-4B1B-8300-B96E0E033552}" destId="{AA37F781-33F0-4035-A1AF-56BFAE211E84}" srcOrd="0" destOrd="0" presId="urn:microsoft.com/office/officeart/2008/layout/NameandTitleOrganizationalChart"/>
    <dgm:cxn modelId="{D5BBC1C9-908C-4B5F-813F-CCD0B61D6AD7}" type="presParOf" srcId="{AA37F781-33F0-4035-A1AF-56BFAE211E84}" destId="{5D94E1EC-AB99-45A2-9E7F-09F98D3FD82A}" srcOrd="0" destOrd="0" presId="urn:microsoft.com/office/officeart/2008/layout/NameandTitleOrganizationalChart"/>
    <dgm:cxn modelId="{480DC868-089B-4D25-B324-DE329D7C8562}" type="presParOf" srcId="{AA37F781-33F0-4035-A1AF-56BFAE211E84}" destId="{755934EC-76F8-4EEB-B677-30AACC63BA3D}" srcOrd="1" destOrd="0" presId="urn:microsoft.com/office/officeart/2008/layout/NameandTitleOrganizationalChart"/>
    <dgm:cxn modelId="{67135BF8-C941-4CA1-B02E-788A2A5F2926}" type="presParOf" srcId="{AA37F781-33F0-4035-A1AF-56BFAE211E84}" destId="{0BA65F63-9FB6-49C1-91F5-BF1BA5D3C243}" srcOrd="2" destOrd="0" presId="urn:microsoft.com/office/officeart/2008/layout/NameandTitleOrganizationalChart"/>
    <dgm:cxn modelId="{E0EB6DCF-5F88-4BAE-8D30-16830845AC6A}" type="presParOf" srcId="{1E301FD4-C304-4B1B-8300-B96E0E033552}" destId="{69CA9EF9-188D-49AC-AA56-4A52160E9872}" srcOrd="1" destOrd="0" presId="urn:microsoft.com/office/officeart/2008/layout/NameandTitleOrganizationalChart"/>
    <dgm:cxn modelId="{B6776560-9BAB-4FE5-845E-B15C6F71E232}" type="presParOf" srcId="{69CA9EF9-188D-49AC-AA56-4A52160E9872}" destId="{C849655D-E222-4472-88FE-D911365936D3}" srcOrd="0" destOrd="0" presId="urn:microsoft.com/office/officeart/2008/layout/NameandTitleOrganizationalChart"/>
    <dgm:cxn modelId="{8B29CC4C-914D-41BE-8C73-7C09219F59B4}" type="presParOf" srcId="{69CA9EF9-188D-49AC-AA56-4A52160E9872}" destId="{3DA49B14-A600-44A7-B72A-2E0BFD3371AD}" srcOrd="1" destOrd="0" presId="urn:microsoft.com/office/officeart/2008/layout/NameandTitleOrganizationalChart"/>
    <dgm:cxn modelId="{62DA0E11-412D-44E7-B799-6EB292AD71B7}" type="presParOf" srcId="{3DA49B14-A600-44A7-B72A-2E0BFD3371AD}" destId="{8B2F5D56-D950-44E4-A621-8BAD92BCC298}" srcOrd="0" destOrd="0" presId="urn:microsoft.com/office/officeart/2008/layout/NameandTitleOrganizationalChart"/>
    <dgm:cxn modelId="{286603AF-64CA-4B67-988E-D86D970E273C}" type="presParOf" srcId="{8B2F5D56-D950-44E4-A621-8BAD92BCC298}" destId="{67DE3CE7-E70B-4113-8F9B-7ED3A0595FDA}" srcOrd="0" destOrd="0" presId="urn:microsoft.com/office/officeart/2008/layout/NameandTitleOrganizationalChart"/>
    <dgm:cxn modelId="{DC340612-4D26-46E4-A2FA-91B7B49F441F}" type="presParOf" srcId="{8B2F5D56-D950-44E4-A621-8BAD92BCC298}" destId="{5DC9EF94-526B-4393-9C4F-C5342E745E9F}" srcOrd="1" destOrd="0" presId="urn:microsoft.com/office/officeart/2008/layout/NameandTitleOrganizationalChart"/>
    <dgm:cxn modelId="{E27DD011-6202-457A-A304-BE93BF0F2016}" type="presParOf" srcId="{8B2F5D56-D950-44E4-A621-8BAD92BCC298}" destId="{3E485129-E4FE-4B6E-B387-D595744838C3}" srcOrd="2" destOrd="0" presId="urn:microsoft.com/office/officeart/2008/layout/NameandTitleOrganizationalChart"/>
    <dgm:cxn modelId="{A2F69D5B-B46B-4541-A6F5-1CA4F22A659E}" type="presParOf" srcId="{3DA49B14-A600-44A7-B72A-2E0BFD3371AD}" destId="{2D9755AF-1B6D-4916-B229-623049B83F78}" srcOrd="1" destOrd="0" presId="urn:microsoft.com/office/officeart/2008/layout/NameandTitleOrganizationalChart"/>
    <dgm:cxn modelId="{C629640B-1454-4DA5-999F-F95B9AE57A23}" type="presParOf" srcId="{3DA49B14-A600-44A7-B72A-2E0BFD3371AD}" destId="{7758597A-7A3F-4C60-8DDF-0C3E72ED7645}" srcOrd="2" destOrd="0" presId="urn:microsoft.com/office/officeart/2008/layout/NameandTitleOrganizationalChart"/>
    <dgm:cxn modelId="{F31810E1-416D-40FE-B388-C0A3081B9251}" type="presParOf" srcId="{1E301FD4-C304-4B1B-8300-B96E0E033552}" destId="{F301B896-45C7-459F-AC47-46021857B08F}" srcOrd="2" destOrd="0" presId="urn:microsoft.com/office/officeart/2008/layout/NameandTitleOrganizationalChart"/>
    <dgm:cxn modelId="{AE51F496-5197-441E-848E-F96199E329D0}" type="presParOf" srcId="{23E56675-6189-4D0B-A1D5-FB9E09224C5C}" destId="{2D248B2D-CE1D-4CB2-8543-8682D08ACC98}" srcOrd="4" destOrd="0" presId="urn:microsoft.com/office/officeart/2008/layout/NameandTitleOrganizationalChart"/>
    <dgm:cxn modelId="{66F52D2C-6F09-47CD-B3F2-AEB7457C8C7C}" type="presParOf" srcId="{23E56675-6189-4D0B-A1D5-FB9E09224C5C}" destId="{01AB4E0A-0ABF-4DD1-8F1B-A9A85C7F350A}" srcOrd="5" destOrd="0" presId="urn:microsoft.com/office/officeart/2008/layout/NameandTitleOrganizationalChart"/>
    <dgm:cxn modelId="{5A70C689-5AF2-468F-9A08-17DF65D559BC}" type="presParOf" srcId="{01AB4E0A-0ABF-4DD1-8F1B-A9A85C7F350A}" destId="{C975B5E4-E5B7-4714-81A9-F9FFBEC67E09}" srcOrd="0" destOrd="0" presId="urn:microsoft.com/office/officeart/2008/layout/NameandTitleOrganizationalChart"/>
    <dgm:cxn modelId="{D605AE16-5DA7-4249-9573-C0DDEEB5C040}" type="presParOf" srcId="{C975B5E4-E5B7-4714-81A9-F9FFBEC67E09}" destId="{1268176D-211A-427E-A4E1-0DEE39FD64A5}" srcOrd="0" destOrd="0" presId="urn:microsoft.com/office/officeart/2008/layout/NameandTitleOrganizationalChart"/>
    <dgm:cxn modelId="{A09693BD-1620-40D8-A649-2B706A10AED5}" type="presParOf" srcId="{C975B5E4-E5B7-4714-81A9-F9FFBEC67E09}" destId="{B042138B-F3B5-4A4A-B40C-2EFAAEE4A1C9}" srcOrd="1" destOrd="0" presId="urn:microsoft.com/office/officeart/2008/layout/NameandTitleOrganizationalChart"/>
    <dgm:cxn modelId="{BF581BF7-3E12-4B1A-9A0A-6DEC76A216EA}" type="presParOf" srcId="{C975B5E4-E5B7-4714-81A9-F9FFBEC67E09}" destId="{BD266E0F-51A3-48AA-BDAA-FE78057C1712}" srcOrd="2" destOrd="0" presId="urn:microsoft.com/office/officeart/2008/layout/NameandTitleOrganizationalChart"/>
    <dgm:cxn modelId="{3A73B432-34AA-4C6F-9700-DDD920F99255}" type="presParOf" srcId="{01AB4E0A-0ABF-4DD1-8F1B-A9A85C7F350A}" destId="{BFF0056D-2539-47D9-A8F0-DCCA51012DA5}" srcOrd="1" destOrd="0" presId="urn:microsoft.com/office/officeart/2008/layout/NameandTitleOrganizationalChart"/>
    <dgm:cxn modelId="{256255E0-5B5C-41FB-BAA7-2607CC0A4D50}" type="presParOf" srcId="{BFF0056D-2539-47D9-A8F0-DCCA51012DA5}" destId="{99389CF4-DBFD-4C2F-85AF-E05F6B0E54CF}" srcOrd="0" destOrd="0" presId="urn:microsoft.com/office/officeart/2008/layout/NameandTitleOrganizationalChart"/>
    <dgm:cxn modelId="{B5AD7599-95B1-4472-852D-C10D74AE2DA9}" type="presParOf" srcId="{BFF0056D-2539-47D9-A8F0-DCCA51012DA5}" destId="{69DFBCA4-170F-4B46-8154-777328992053}" srcOrd="1" destOrd="0" presId="urn:microsoft.com/office/officeart/2008/layout/NameandTitleOrganizationalChart"/>
    <dgm:cxn modelId="{102409AC-79EB-4203-AC6D-6D26DF9FE782}" type="presParOf" srcId="{69DFBCA4-170F-4B46-8154-777328992053}" destId="{0B00A49A-0263-4524-97DA-BA763FCF6EC6}" srcOrd="0" destOrd="0" presId="urn:microsoft.com/office/officeart/2008/layout/NameandTitleOrganizationalChart"/>
    <dgm:cxn modelId="{A0C1464C-8ECB-443C-9467-836E729C1FAC}" type="presParOf" srcId="{0B00A49A-0263-4524-97DA-BA763FCF6EC6}" destId="{439D2696-5170-46C3-AA47-3C54A64CDF2D}" srcOrd="0" destOrd="0" presId="urn:microsoft.com/office/officeart/2008/layout/NameandTitleOrganizationalChart"/>
    <dgm:cxn modelId="{ECCA0EE0-BBCF-4CA2-8364-DEE202A53347}" type="presParOf" srcId="{0B00A49A-0263-4524-97DA-BA763FCF6EC6}" destId="{6D9FA0A0-7F78-4C59-BF35-C341527C186F}" srcOrd="1" destOrd="0" presId="urn:microsoft.com/office/officeart/2008/layout/NameandTitleOrganizationalChart"/>
    <dgm:cxn modelId="{14BEEEC8-8C76-48C9-90B5-4416058E253E}" type="presParOf" srcId="{0B00A49A-0263-4524-97DA-BA763FCF6EC6}" destId="{283F7939-792A-4057-9831-AC2B5E821640}" srcOrd="2" destOrd="0" presId="urn:microsoft.com/office/officeart/2008/layout/NameandTitleOrganizationalChart"/>
    <dgm:cxn modelId="{B3D405C5-6B01-4BB1-9908-0FA483160D98}" type="presParOf" srcId="{69DFBCA4-170F-4B46-8154-777328992053}" destId="{2CAF1F12-B6EA-4ECC-B7C1-747547830344}" srcOrd="1" destOrd="0" presId="urn:microsoft.com/office/officeart/2008/layout/NameandTitleOrganizationalChart"/>
    <dgm:cxn modelId="{587617F5-F596-43C0-83A1-25887E6A373D}" type="presParOf" srcId="{69DFBCA4-170F-4B46-8154-777328992053}" destId="{C760B869-E8DC-42F7-BE6E-024746612BAB}" srcOrd="2" destOrd="0" presId="urn:microsoft.com/office/officeart/2008/layout/NameandTitleOrganizationalChart"/>
    <dgm:cxn modelId="{8AE40D6E-AA3B-4372-A276-1117E976D1D6}" type="presParOf" srcId="{01AB4E0A-0ABF-4DD1-8F1B-A9A85C7F350A}" destId="{393E0B22-1F7C-48C6-B101-FA6229C8919B}" srcOrd="2" destOrd="0" presId="urn:microsoft.com/office/officeart/2008/layout/NameandTitleOrganizationalChart"/>
    <dgm:cxn modelId="{FFE58DEF-9239-4C90-A6D4-64D59E27201F}" type="presParOf" srcId="{23E56675-6189-4D0B-A1D5-FB9E09224C5C}" destId="{1917466D-5B97-4670-9188-172C2D91C112}" srcOrd="6" destOrd="0" presId="urn:microsoft.com/office/officeart/2008/layout/NameandTitleOrganizationalChart"/>
    <dgm:cxn modelId="{6C45C261-56C7-463E-94AC-9AC076A0193B}" type="presParOf" srcId="{23E56675-6189-4D0B-A1D5-FB9E09224C5C}" destId="{8E03DA21-F162-4296-AD1C-54CCB380CFB7}" srcOrd="7" destOrd="0" presId="urn:microsoft.com/office/officeart/2008/layout/NameandTitleOrganizationalChart"/>
    <dgm:cxn modelId="{1531D674-5777-424D-97D3-E07E08D76821}" type="presParOf" srcId="{8E03DA21-F162-4296-AD1C-54CCB380CFB7}" destId="{E24444B1-A38E-4754-8B58-BE9A95C05A69}" srcOrd="0" destOrd="0" presId="urn:microsoft.com/office/officeart/2008/layout/NameandTitleOrganizationalChart"/>
    <dgm:cxn modelId="{DA11CC50-EDED-4774-A251-2B3BE82B221F}" type="presParOf" srcId="{E24444B1-A38E-4754-8B58-BE9A95C05A69}" destId="{82325488-D6CB-48E9-B311-B3B4655F237D}" srcOrd="0" destOrd="0" presId="urn:microsoft.com/office/officeart/2008/layout/NameandTitleOrganizationalChart"/>
    <dgm:cxn modelId="{75F976E4-BB3F-44F2-AD6E-D4846DACC644}" type="presParOf" srcId="{E24444B1-A38E-4754-8B58-BE9A95C05A69}" destId="{8D687922-D1BD-4259-9E2A-BF99D8F03CA8}" srcOrd="1" destOrd="0" presId="urn:microsoft.com/office/officeart/2008/layout/NameandTitleOrganizationalChart"/>
    <dgm:cxn modelId="{169B1A93-CACE-44AB-9EEA-A930954A2876}" type="presParOf" srcId="{E24444B1-A38E-4754-8B58-BE9A95C05A69}" destId="{F0B52163-0B72-4441-8DBF-9B9DD7956859}" srcOrd="2" destOrd="0" presId="urn:microsoft.com/office/officeart/2008/layout/NameandTitleOrganizationalChart"/>
    <dgm:cxn modelId="{E7FB953F-1E2F-4D47-A3BB-6636B55304E7}" type="presParOf" srcId="{8E03DA21-F162-4296-AD1C-54CCB380CFB7}" destId="{C1F932E2-31CB-49DF-AF77-069B642FDA32}" srcOrd="1" destOrd="0" presId="urn:microsoft.com/office/officeart/2008/layout/NameandTitleOrganizationalChart"/>
    <dgm:cxn modelId="{573AA6E3-6039-432F-A2C8-04A2CE2C2730}" type="presParOf" srcId="{C1F932E2-31CB-49DF-AF77-069B642FDA32}" destId="{EDD1147C-1541-41E9-A9D4-4100C1B74CA1}" srcOrd="0" destOrd="0" presId="urn:microsoft.com/office/officeart/2008/layout/NameandTitleOrganizationalChart"/>
    <dgm:cxn modelId="{86D5A7D4-3689-4956-8894-F49D34493B74}" type="presParOf" srcId="{C1F932E2-31CB-49DF-AF77-069B642FDA32}" destId="{B4BBB5D9-5A79-4008-8106-A610B07832FF}" srcOrd="1" destOrd="0" presId="urn:microsoft.com/office/officeart/2008/layout/NameandTitleOrganizationalChart"/>
    <dgm:cxn modelId="{8D57B408-8AC9-4560-A031-D12EC3D5B99F}" type="presParOf" srcId="{B4BBB5D9-5A79-4008-8106-A610B07832FF}" destId="{3FE3D7BE-42BE-4032-A3CB-791033573FA8}" srcOrd="0" destOrd="0" presId="urn:microsoft.com/office/officeart/2008/layout/NameandTitleOrganizationalChart"/>
    <dgm:cxn modelId="{4F327A6C-57E2-416A-87C2-30B80C2E00E7}" type="presParOf" srcId="{3FE3D7BE-42BE-4032-A3CB-791033573FA8}" destId="{2FE8B516-6327-4C2C-BA8F-787CFFDB4DEE}" srcOrd="0" destOrd="0" presId="urn:microsoft.com/office/officeart/2008/layout/NameandTitleOrganizationalChart"/>
    <dgm:cxn modelId="{FB8020D4-9AB0-498E-B888-8025D48ED41C}" type="presParOf" srcId="{3FE3D7BE-42BE-4032-A3CB-791033573FA8}" destId="{F3B5FF05-F6C5-4817-809C-CA9B86A7D49E}" srcOrd="1" destOrd="0" presId="urn:microsoft.com/office/officeart/2008/layout/NameandTitleOrganizationalChart"/>
    <dgm:cxn modelId="{57E6340A-8B3F-4E14-AD29-421972710A81}" type="presParOf" srcId="{3FE3D7BE-42BE-4032-A3CB-791033573FA8}" destId="{2D43E94A-C486-49CD-9689-366B3CA6BD9E}" srcOrd="2" destOrd="0" presId="urn:microsoft.com/office/officeart/2008/layout/NameandTitleOrganizationalChart"/>
    <dgm:cxn modelId="{935FB695-B62A-4305-8773-8568E008B6E2}" type="presParOf" srcId="{B4BBB5D9-5A79-4008-8106-A610B07832FF}" destId="{BF8AD157-D320-4635-BF0B-68A657AEE8B9}" srcOrd="1" destOrd="0" presId="urn:microsoft.com/office/officeart/2008/layout/NameandTitleOrganizationalChart"/>
    <dgm:cxn modelId="{3A06F4A7-F429-48C0-9CA7-567B2383F351}" type="presParOf" srcId="{B4BBB5D9-5A79-4008-8106-A610B07832FF}" destId="{9105444A-5B47-4C1C-98CC-32CF05F8F7DC}" srcOrd="2" destOrd="0" presId="urn:microsoft.com/office/officeart/2008/layout/NameandTitleOrganizationalChart"/>
    <dgm:cxn modelId="{C7018023-02D1-4C59-BEDA-69CCEAFBFA27}" type="presParOf" srcId="{8E03DA21-F162-4296-AD1C-54CCB380CFB7}" destId="{28428FC8-AB5A-4468-B24A-CD890C37BC74}" srcOrd="2" destOrd="0" presId="urn:microsoft.com/office/officeart/2008/layout/NameandTitleOrganizationalChart"/>
    <dgm:cxn modelId="{B3B6D5F9-A41C-4D4B-A0A4-CF933E875C89}" type="presParOf" srcId="{FCD02726-69E6-4215-AAA0-F71EBD403DBD}" destId="{56DFD1E7-6162-429C-A087-D17A9077F7E9}" srcOrd="2" destOrd="0" presId="urn:microsoft.com/office/officeart/2008/layout/NameandTitleOrganizationalChart"/>
    <dgm:cxn modelId="{F7FCF370-7768-4B05-B0A4-5D051B100440}" type="presParOf" srcId="{56DFD1E7-6162-429C-A087-D17A9077F7E9}" destId="{E52CEA5C-BCB2-4436-BA29-42DA8B611E60}" srcOrd="0" destOrd="0" presId="urn:microsoft.com/office/officeart/2008/layout/NameandTitleOrganizationalChart"/>
    <dgm:cxn modelId="{49F56C9B-91C3-41C7-B81A-AAF9AE25C50F}" type="presParOf" srcId="{56DFD1E7-6162-429C-A087-D17A9077F7E9}" destId="{3666F646-B3B6-479A-87F5-A31FE725DF8A}" srcOrd="1" destOrd="0" presId="urn:microsoft.com/office/officeart/2008/layout/NameandTitleOrganizationalChart"/>
    <dgm:cxn modelId="{4F2856B3-39A1-4A81-93F4-701FF8901825}" type="presParOf" srcId="{3666F646-B3B6-479A-87F5-A31FE725DF8A}" destId="{67DBD31A-8925-45F6-B1B1-E163826F694D}" srcOrd="0" destOrd="0" presId="urn:microsoft.com/office/officeart/2008/layout/NameandTitleOrganizationalChart"/>
    <dgm:cxn modelId="{3CA9B64D-4CE5-4355-9629-C5142CD750F5}" type="presParOf" srcId="{67DBD31A-8925-45F6-B1B1-E163826F694D}" destId="{E5AEB189-88F0-4DEC-92AF-277E324BB00C}" srcOrd="0" destOrd="0" presId="urn:microsoft.com/office/officeart/2008/layout/NameandTitleOrganizationalChart"/>
    <dgm:cxn modelId="{C0365C28-FD64-4DC1-BE2F-C4E26256A423}" type="presParOf" srcId="{67DBD31A-8925-45F6-B1B1-E163826F694D}" destId="{C155C25C-DF0E-440B-897B-A3D1D4090DA1}" srcOrd="1" destOrd="0" presId="urn:microsoft.com/office/officeart/2008/layout/NameandTitleOrganizationalChart"/>
    <dgm:cxn modelId="{98DA6A09-18CC-45E3-BBA7-4E03B08D5087}" type="presParOf" srcId="{67DBD31A-8925-45F6-B1B1-E163826F694D}" destId="{9512D73A-CBBF-42A8-90B7-A81A72E1E6F7}" srcOrd="2" destOrd="0" presId="urn:microsoft.com/office/officeart/2008/layout/NameandTitleOrganizationalChart"/>
    <dgm:cxn modelId="{7E302393-B48E-4FE1-BC31-E2CC06EBA5BE}" type="presParOf" srcId="{3666F646-B3B6-479A-87F5-A31FE725DF8A}" destId="{2343C884-17A4-4DD4-96B1-D2ABB298B6C8}" srcOrd="1" destOrd="0" presId="urn:microsoft.com/office/officeart/2008/layout/NameandTitleOrganizationalChart"/>
    <dgm:cxn modelId="{1388CAA5-4672-4DB5-B145-F7B638FB0374}" type="presParOf" srcId="{3666F646-B3B6-479A-87F5-A31FE725DF8A}" destId="{38640405-FD53-4F5F-958C-BD09F1929525}" srcOrd="2" destOrd="0" presId="urn:microsoft.com/office/officeart/2008/layout/NameandTitleOrganizationalChart"/>
    <dgm:cxn modelId="{865338ED-06CF-4540-B32E-C181A817408D}" type="presParOf" srcId="{56DFD1E7-6162-429C-A087-D17A9077F7E9}" destId="{229793BB-172E-4092-8314-26D0FCE893ED}" srcOrd="2" destOrd="0" presId="urn:microsoft.com/office/officeart/2008/layout/NameandTitleOrganizationalChart"/>
    <dgm:cxn modelId="{8EB3535E-76DB-41A4-A70F-B9D6DFF9B3F5}" type="presParOf" srcId="{56DFD1E7-6162-429C-A087-D17A9077F7E9}" destId="{C39368B5-E80E-4181-95B6-F74F57E50892}" srcOrd="3" destOrd="0" presId="urn:microsoft.com/office/officeart/2008/layout/NameandTitleOrganizationalChart"/>
    <dgm:cxn modelId="{5FF7EC0F-2326-446A-AD2A-3C75BB57F065}" type="presParOf" srcId="{C39368B5-E80E-4181-95B6-F74F57E50892}" destId="{F7E79B9A-8783-4673-AF52-A32D8D2701B3}" srcOrd="0" destOrd="0" presId="urn:microsoft.com/office/officeart/2008/layout/NameandTitleOrganizationalChart"/>
    <dgm:cxn modelId="{3B0C8B91-26BF-4947-96E8-4B17232FBE71}" type="presParOf" srcId="{F7E79B9A-8783-4673-AF52-A32D8D2701B3}" destId="{93CA7176-EDB7-49C4-B556-E0D1871A381A}" srcOrd="0" destOrd="0" presId="urn:microsoft.com/office/officeart/2008/layout/NameandTitleOrganizationalChart"/>
    <dgm:cxn modelId="{8873A7B8-CF33-4A54-BF1E-3F31C87FE033}" type="presParOf" srcId="{F7E79B9A-8783-4673-AF52-A32D8D2701B3}" destId="{4DB3848B-34FE-44CA-982A-6E0A81C6DC2F}" srcOrd="1" destOrd="0" presId="urn:microsoft.com/office/officeart/2008/layout/NameandTitleOrganizationalChart"/>
    <dgm:cxn modelId="{E0710920-C435-4B83-A9C6-E9A96A280C99}" type="presParOf" srcId="{F7E79B9A-8783-4673-AF52-A32D8D2701B3}" destId="{1AB31E5E-C56B-4751-ACD4-951324F9D5A1}" srcOrd="2" destOrd="0" presId="urn:microsoft.com/office/officeart/2008/layout/NameandTitleOrganizationalChart"/>
    <dgm:cxn modelId="{5B689153-58CE-4018-919D-FD5B354C7DDE}" type="presParOf" srcId="{C39368B5-E80E-4181-95B6-F74F57E50892}" destId="{3A1BFD5B-B6A5-428F-8246-DC76585177A9}" srcOrd="1" destOrd="0" presId="urn:microsoft.com/office/officeart/2008/layout/NameandTitleOrganizationalChart"/>
    <dgm:cxn modelId="{AC450CEB-D3AF-4DCA-A8D8-A3587C4F393D}" type="presParOf" srcId="{C39368B5-E80E-4181-95B6-F74F57E50892}" destId="{8BA0C1B5-C9C7-452D-9DBC-60C40E7B2A1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D660D9-D02F-4641-A709-966C20CB35A0}" type="doc">
      <dgm:prSet loTypeId="urn:microsoft.com/office/officeart/2005/8/layout/arrow2" loCatId="process" qsTypeId="urn:microsoft.com/office/officeart/2005/8/quickstyle/simple2" qsCatId="simple" csTypeId="urn:microsoft.com/office/officeart/2005/8/colors/colorful5" csCatId="colorful" phldr="1"/>
      <dgm:spPr/>
    </dgm:pt>
    <dgm:pt modelId="{44DE31D5-82D9-4C30-B584-716BBE60A33E}">
      <dgm:prSet phldrT="[文字]" custT="1"/>
      <dgm:spPr/>
      <dgm:t>
        <a:bodyPr/>
        <a:lstStyle/>
        <a:p>
          <a:r>
            <a:rPr lang="zh-TW" altLang="en-US" sz="1800" b="0" dirty="0" smtClean="0">
              <a:latin typeface="Times New Roman" pitchFamily="18" charset="0"/>
              <a:cs typeface="Times New Roman" pitchFamily="18" charset="0"/>
            </a:rPr>
            <a:t>Follow the Ministry of Education's higher education initiative</a:t>
          </a:r>
          <a:r>
            <a:rPr lang="en-US" altLang="zh-TW" sz="1800" b="0" dirty="0" smtClean="0">
              <a:latin typeface="Times New Roman" pitchFamily="18" charset="0"/>
              <a:cs typeface="Times New Roman" pitchFamily="18" charset="0"/>
            </a:rPr>
            <a:t>s</a:t>
          </a:r>
          <a:endParaRPr lang="en-US" altLang="en-US" sz="1800" b="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7A9D6FF5-DD19-4EE0-A37A-FAF6DFE01519}" type="parTrans" cxnId="{A78985FC-F1BB-40D5-AE74-0173A0F57733}">
      <dgm:prSet/>
      <dgm:spPr/>
      <dgm:t>
        <a:bodyPr/>
        <a:lstStyle/>
        <a:p>
          <a:endParaRPr lang="zh-TW" altLang="en-US" sz="1800">
            <a:latin typeface="Times New Roman" pitchFamily="18" charset="0"/>
            <a:cs typeface="Times New Roman" pitchFamily="18" charset="0"/>
          </a:endParaRPr>
        </a:p>
      </dgm:t>
    </dgm:pt>
    <dgm:pt modelId="{16B6F925-7384-46A8-9A93-377EC710F2EE}" type="sibTrans" cxnId="{A78985FC-F1BB-40D5-AE74-0173A0F57733}">
      <dgm:prSet/>
      <dgm:spPr/>
      <dgm:t>
        <a:bodyPr/>
        <a:lstStyle/>
        <a:p>
          <a:endParaRPr lang="zh-TW" altLang="en-US" sz="1800">
            <a:latin typeface="Times New Roman" pitchFamily="18" charset="0"/>
            <a:cs typeface="Times New Roman" pitchFamily="18" charset="0"/>
          </a:endParaRPr>
        </a:p>
      </dgm:t>
    </dgm:pt>
    <dgm:pt modelId="{07621C76-6975-44B4-9025-C2703081231D}">
      <dgm:prSet phldrT="[文字]" custT="1"/>
      <dgm:spPr/>
      <dgm:t>
        <a:bodyPr/>
        <a:lstStyle/>
        <a:p>
          <a:r>
            <a:rPr lang="zh-TW" altLang="en-US" sz="1800" b="0" dirty="0" smtClean="0">
              <a:latin typeface="Times New Roman" pitchFamily="18" charset="0"/>
              <a:cs typeface="Times New Roman" pitchFamily="18" charset="0"/>
            </a:rPr>
            <a:t>Cultivate universities with unique characteristics</a:t>
          </a:r>
          <a:endParaRPr lang="en-US" altLang="en-US" sz="1800" b="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DF1E30B2-1630-40AA-98F8-599801305646}" type="parTrans" cxnId="{4828293F-4B4B-4718-9E7F-5541A7CE351A}">
      <dgm:prSet/>
      <dgm:spPr/>
      <dgm:t>
        <a:bodyPr/>
        <a:lstStyle/>
        <a:p>
          <a:endParaRPr lang="zh-TW" altLang="en-US" sz="1800">
            <a:latin typeface="Times New Roman" pitchFamily="18" charset="0"/>
            <a:cs typeface="Times New Roman" pitchFamily="18" charset="0"/>
          </a:endParaRPr>
        </a:p>
      </dgm:t>
    </dgm:pt>
    <dgm:pt modelId="{E11036F9-1DA4-45CA-B1A1-8961752C13F3}" type="sibTrans" cxnId="{4828293F-4B4B-4718-9E7F-5541A7CE351A}">
      <dgm:prSet/>
      <dgm:spPr/>
      <dgm:t>
        <a:bodyPr/>
        <a:lstStyle/>
        <a:p>
          <a:endParaRPr lang="zh-TW" altLang="en-US" sz="1800">
            <a:latin typeface="Times New Roman" pitchFamily="18" charset="0"/>
            <a:cs typeface="Times New Roman" pitchFamily="18" charset="0"/>
          </a:endParaRPr>
        </a:p>
      </dgm:t>
    </dgm:pt>
    <dgm:pt modelId="{B493229F-F7F5-45D9-BBB6-3A3A44408BDB}">
      <dgm:prSet phldrT="[文字]" custT="1"/>
      <dgm:spPr/>
      <dgm:t>
        <a:bodyPr/>
        <a:lstStyle/>
        <a:p>
          <a:r>
            <a:rPr lang="zh-TW" altLang="en-US" sz="1800" b="0" dirty="0" smtClean="0">
              <a:latin typeface="Times New Roman" pitchFamily="18" charset="0"/>
              <a:cs typeface="Times New Roman" pitchFamily="18" charset="0"/>
            </a:rPr>
            <a:t>Become the benchmark university</a:t>
          </a:r>
          <a:endParaRPr lang="en-US" altLang="en-US" sz="1800" b="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A84C1AAC-1DDC-4F37-A7E1-D189F6E5B4AB}" type="parTrans" cxnId="{E0769F30-4F5B-45BA-80DF-B90BA2268770}">
      <dgm:prSet/>
      <dgm:spPr/>
      <dgm:t>
        <a:bodyPr/>
        <a:lstStyle/>
        <a:p>
          <a:endParaRPr lang="zh-TW" altLang="en-US" sz="1800">
            <a:latin typeface="Times New Roman" pitchFamily="18" charset="0"/>
            <a:cs typeface="Times New Roman" pitchFamily="18" charset="0"/>
          </a:endParaRPr>
        </a:p>
      </dgm:t>
    </dgm:pt>
    <dgm:pt modelId="{B898A2C4-E442-4615-B84D-5E2CBE475DFD}" type="sibTrans" cxnId="{E0769F30-4F5B-45BA-80DF-B90BA2268770}">
      <dgm:prSet/>
      <dgm:spPr/>
      <dgm:t>
        <a:bodyPr/>
        <a:lstStyle/>
        <a:p>
          <a:endParaRPr lang="zh-TW" altLang="en-US" sz="1800">
            <a:latin typeface="Times New Roman" pitchFamily="18" charset="0"/>
            <a:cs typeface="Times New Roman" pitchFamily="18" charset="0"/>
          </a:endParaRPr>
        </a:p>
      </dgm:t>
    </dgm:pt>
    <dgm:pt modelId="{FC29FD5E-65D5-46BB-ABFF-AFA3C9464A95}">
      <dgm:prSet phldrT="[文字]" custT="1"/>
      <dgm:spPr/>
      <dgm:t>
        <a:bodyPr/>
        <a:lstStyle/>
        <a:p>
          <a:r>
            <a:rPr lang="zh-TW" altLang="en-US" sz="1800" b="0" dirty="0" smtClean="0">
              <a:latin typeface="Times New Roman" pitchFamily="18" charset="0"/>
              <a:cs typeface="Times New Roman" pitchFamily="18" charset="0"/>
            </a:rPr>
            <a:t>Work towards mutual prosperity to achieve sustainable development with local communities</a:t>
          </a:r>
          <a:endParaRPr lang="en-US" altLang="en-US" sz="1800" b="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9C37A341-7779-4558-B6BA-38C52F6547FD}" type="parTrans" cxnId="{635A77DF-8073-4266-B31F-1E676A9B3DB6}">
      <dgm:prSet/>
      <dgm:spPr/>
      <dgm:t>
        <a:bodyPr/>
        <a:lstStyle/>
        <a:p>
          <a:endParaRPr lang="zh-TW" altLang="en-US" sz="1800">
            <a:latin typeface="Times New Roman" pitchFamily="18" charset="0"/>
            <a:cs typeface="Times New Roman" pitchFamily="18" charset="0"/>
          </a:endParaRPr>
        </a:p>
      </dgm:t>
    </dgm:pt>
    <dgm:pt modelId="{19FAAA16-BDB1-4448-8A8A-E116CDED7C18}" type="sibTrans" cxnId="{635A77DF-8073-4266-B31F-1E676A9B3DB6}">
      <dgm:prSet/>
      <dgm:spPr/>
      <dgm:t>
        <a:bodyPr/>
        <a:lstStyle/>
        <a:p>
          <a:endParaRPr lang="zh-TW" altLang="en-US" sz="1800">
            <a:latin typeface="Times New Roman" pitchFamily="18" charset="0"/>
            <a:cs typeface="Times New Roman" pitchFamily="18" charset="0"/>
          </a:endParaRPr>
        </a:p>
      </dgm:t>
    </dgm:pt>
    <dgm:pt modelId="{BD7D576D-DE38-4025-B96A-AF37F9B7375C}" type="pres">
      <dgm:prSet presAssocID="{6FD660D9-D02F-4641-A709-966C20CB35A0}" presName="arrowDiagram" presStyleCnt="0">
        <dgm:presLayoutVars>
          <dgm:chMax val="5"/>
          <dgm:dir/>
          <dgm:resizeHandles val="exact"/>
        </dgm:presLayoutVars>
      </dgm:prSet>
      <dgm:spPr/>
    </dgm:pt>
    <dgm:pt modelId="{C147A282-B183-43B4-A358-E464231BAD97}" type="pres">
      <dgm:prSet presAssocID="{6FD660D9-D02F-4641-A709-966C20CB35A0}" presName="arrow" presStyleLbl="bgShp" presStyleIdx="0" presStyleCnt="1"/>
      <dgm:spPr/>
    </dgm:pt>
    <dgm:pt modelId="{C51F9660-BF7F-43B3-9741-BB78BBF9686E}" type="pres">
      <dgm:prSet presAssocID="{6FD660D9-D02F-4641-A709-966C20CB35A0}" presName="arrowDiagram4" presStyleCnt="0"/>
      <dgm:spPr/>
    </dgm:pt>
    <dgm:pt modelId="{B8AE1BF3-9F84-458B-8DD6-75CD81C14BB1}" type="pres">
      <dgm:prSet presAssocID="{44DE31D5-82D9-4C30-B584-716BBE60A33E}" presName="bullet4a" presStyleLbl="node1" presStyleIdx="0" presStyleCnt="4"/>
      <dgm:spPr/>
    </dgm:pt>
    <dgm:pt modelId="{8D1996F4-D853-4AD4-83FC-F1FB134D9CC3}" type="pres">
      <dgm:prSet presAssocID="{44DE31D5-82D9-4C30-B584-716BBE60A33E}" presName="textBox4a" presStyleLbl="revTx" presStyleIdx="0" presStyleCnt="4" custScaleX="136683" custScaleY="71856" custLinFactNeighborX="30174" custLinFactNeighborY="-110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48B593-F657-4E3E-A466-7594D2BE9158}" type="pres">
      <dgm:prSet presAssocID="{07621C76-6975-44B4-9025-C2703081231D}" presName="bullet4b" presStyleLbl="node1" presStyleIdx="1" presStyleCnt="4"/>
      <dgm:spPr/>
    </dgm:pt>
    <dgm:pt modelId="{ABF967A4-EBA2-47BD-8686-81AF207D4C91}" type="pres">
      <dgm:prSet presAssocID="{07621C76-6975-44B4-9025-C2703081231D}" presName="textBox4b" presStyleLbl="revTx" presStyleIdx="1" presStyleCnt="4" custScaleX="117161" custScaleY="39228" custLinFactNeighborX="15167" custLinFactNeighborY="-269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7A2304-F91E-45B6-9996-7ABDC5599706}" type="pres">
      <dgm:prSet presAssocID="{B493229F-F7F5-45D9-BBB6-3A3A44408BDB}" presName="bullet4c" presStyleLbl="node1" presStyleIdx="2" presStyleCnt="4"/>
      <dgm:spPr/>
    </dgm:pt>
    <dgm:pt modelId="{EA777076-CA58-4B5F-8AFC-02DC03FD5C25}" type="pres">
      <dgm:prSet presAssocID="{B493229F-F7F5-45D9-BBB6-3A3A44408BDB}" presName="textBox4c" presStyleLbl="revTx" presStyleIdx="2" presStyleCnt="4" custScaleX="80804" custScaleY="40807" custLinFactNeighborX="-3138" custLinFactNeighborY="-286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307614-B8D6-40EE-8CF1-3DCDA3CFE421}" type="pres">
      <dgm:prSet presAssocID="{FC29FD5E-65D5-46BB-ABFF-AFA3C9464A95}" presName="bullet4d" presStyleLbl="node1" presStyleIdx="3" presStyleCnt="4"/>
      <dgm:spPr/>
    </dgm:pt>
    <dgm:pt modelId="{510B83C8-BA3E-46FF-84B5-E0BE72892CAE}" type="pres">
      <dgm:prSet presAssocID="{FC29FD5E-65D5-46BB-ABFF-AFA3C9464A95}" presName="textBox4d" presStyleLbl="revTx" presStyleIdx="3" presStyleCnt="4" custScaleX="124810" custScaleY="38193" custLinFactNeighborX="16213" custLinFactNeighborY="-269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0769F30-4F5B-45BA-80DF-B90BA2268770}" srcId="{6FD660D9-D02F-4641-A709-966C20CB35A0}" destId="{B493229F-F7F5-45D9-BBB6-3A3A44408BDB}" srcOrd="2" destOrd="0" parTransId="{A84C1AAC-1DDC-4F37-A7E1-D189F6E5B4AB}" sibTransId="{B898A2C4-E442-4615-B84D-5E2CBE475DFD}"/>
    <dgm:cxn modelId="{A78985FC-F1BB-40D5-AE74-0173A0F57733}" srcId="{6FD660D9-D02F-4641-A709-966C20CB35A0}" destId="{44DE31D5-82D9-4C30-B584-716BBE60A33E}" srcOrd="0" destOrd="0" parTransId="{7A9D6FF5-DD19-4EE0-A37A-FAF6DFE01519}" sibTransId="{16B6F925-7384-46A8-9A93-377EC710F2EE}"/>
    <dgm:cxn modelId="{A1D499D1-450B-42F6-95F9-A951C43580A9}" type="presOf" srcId="{B493229F-F7F5-45D9-BBB6-3A3A44408BDB}" destId="{EA777076-CA58-4B5F-8AFC-02DC03FD5C25}" srcOrd="0" destOrd="0" presId="urn:microsoft.com/office/officeart/2005/8/layout/arrow2"/>
    <dgm:cxn modelId="{FF2C72B4-A83C-4CA5-B7CE-B9B33C0482BA}" type="presOf" srcId="{07621C76-6975-44B4-9025-C2703081231D}" destId="{ABF967A4-EBA2-47BD-8686-81AF207D4C91}" srcOrd="0" destOrd="0" presId="urn:microsoft.com/office/officeart/2005/8/layout/arrow2"/>
    <dgm:cxn modelId="{635A77DF-8073-4266-B31F-1E676A9B3DB6}" srcId="{6FD660D9-D02F-4641-A709-966C20CB35A0}" destId="{FC29FD5E-65D5-46BB-ABFF-AFA3C9464A95}" srcOrd="3" destOrd="0" parTransId="{9C37A341-7779-4558-B6BA-38C52F6547FD}" sibTransId="{19FAAA16-BDB1-4448-8A8A-E116CDED7C18}"/>
    <dgm:cxn modelId="{7A63AD31-2202-45A3-AD5D-FE7598558CB0}" type="presOf" srcId="{FC29FD5E-65D5-46BB-ABFF-AFA3C9464A95}" destId="{510B83C8-BA3E-46FF-84B5-E0BE72892CAE}" srcOrd="0" destOrd="0" presId="urn:microsoft.com/office/officeart/2005/8/layout/arrow2"/>
    <dgm:cxn modelId="{1BCF864A-3F95-48FB-B7E5-18E68FB07BAD}" type="presOf" srcId="{44DE31D5-82D9-4C30-B584-716BBE60A33E}" destId="{8D1996F4-D853-4AD4-83FC-F1FB134D9CC3}" srcOrd="0" destOrd="0" presId="urn:microsoft.com/office/officeart/2005/8/layout/arrow2"/>
    <dgm:cxn modelId="{12FB11C5-F736-4F8B-8EA7-68258E079FA9}" type="presOf" srcId="{6FD660D9-D02F-4641-A709-966C20CB35A0}" destId="{BD7D576D-DE38-4025-B96A-AF37F9B7375C}" srcOrd="0" destOrd="0" presId="urn:microsoft.com/office/officeart/2005/8/layout/arrow2"/>
    <dgm:cxn modelId="{4828293F-4B4B-4718-9E7F-5541A7CE351A}" srcId="{6FD660D9-D02F-4641-A709-966C20CB35A0}" destId="{07621C76-6975-44B4-9025-C2703081231D}" srcOrd="1" destOrd="0" parTransId="{DF1E30B2-1630-40AA-98F8-599801305646}" sibTransId="{E11036F9-1DA4-45CA-B1A1-8961752C13F3}"/>
    <dgm:cxn modelId="{836C7864-05DC-4232-9BFE-4D8BDFB963EE}" type="presParOf" srcId="{BD7D576D-DE38-4025-B96A-AF37F9B7375C}" destId="{C147A282-B183-43B4-A358-E464231BAD97}" srcOrd="0" destOrd="0" presId="urn:microsoft.com/office/officeart/2005/8/layout/arrow2"/>
    <dgm:cxn modelId="{CF51A666-39B9-484A-BD31-4F2AA4DFD16D}" type="presParOf" srcId="{BD7D576D-DE38-4025-B96A-AF37F9B7375C}" destId="{C51F9660-BF7F-43B3-9741-BB78BBF9686E}" srcOrd="1" destOrd="0" presId="urn:microsoft.com/office/officeart/2005/8/layout/arrow2"/>
    <dgm:cxn modelId="{277DDEC6-63C9-431C-9F6B-318DD971BE53}" type="presParOf" srcId="{C51F9660-BF7F-43B3-9741-BB78BBF9686E}" destId="{B8AE1BF3-9F84-458B-8DD6-75CD81C14BB1}" srcOrd="0" destOrd="0" presId="urn:microsoft.com/office/officeart/2005/8/layout/arrow2"/>
    <dgm:cxn modelId="{8A87BCE2-74B6-4506-9948-587E986F338F}" type="presParOf" srcId="{C51F9660-BF7F-43B3-9741-BB78BBF9686E}" destId="{8D1996F4-D853-4AD4-83FC-F1FB134D9CC3}" srcOrd="1" destOrd="0" presId="urn:microsoft.com/office/officeart/2005/8/layout/arrow2"/>
    <dgm:cxn modelId="{6517A94E-CD78-455C-9747-49B620B03DFC}" type="presParOf" srcId="{C51F9660-BF7F-43B3-9741-BB78BBF9686E}" destId="{EA48B593-F657-4E3E-A466-7594D2BE9158}" srcOrd="2" destOrd="0" presId="urn:microsoft.com/office/officeart/2005/8/layout/arrow2"/>
    <dgm:cxn modelId="{A9E9AA4A-A48E-44C0-9528-DA61D5D21D48}" type="presParOf" srcId="{C51F9660-BF7F-43B3-9741-BB78BBF9686E}" destId="{ABF967A4-EBA2-47BD-8686-81AF207D4C91}" srcOrd="3" destOrd="0" presId="urn:microsoft.com/office/officeart/2005/8/layout/arrow2"/>
    <dgm:cxn modelId="{35BF8DB6-E1F0-4C59-8328-E42200009641}" type="presParOf" srcId="{C51F9660-BF7F-43B3-9741-BB78BBF9686E}" destId="{747A2304-F91E-45B6-9996-7ABDC5599706}" srcOrd="4" destOrd="0" presId="urn:microsoft.com/office/officeart/2005/8/layout/arrow2"/>
    <dgm:cxn modelId="{4D02D8C3-CD7C-4D79-8415-EEA5790B3A41}" type="presParOf" srcId="{C51F9660-BF7F-43B3-9741-BB78BBF9686E}" destId="{EA777076-CA58-4B5F-8AFC-02DC03FD5C25}" srcOrd="5" destOrd="0" presId="urn:microsoft.com/office/officeart/2005/8/layout/arrow2"/>
    <dgm:cxn modelId="{AAE8CD7A-3BEC-486E-9156-3A75FF32764E}" type="presParOf" srcId="{C51F9660-BF7F-43B3-9741-BB78BBF9686E}" destId="{08307614-B8D6-40EE-8CF1-3DCDA3CFE421}" srcOrd="6" destOrd="0" presId="urn:microsoft.com/office/officeart/2005/8/layout/arrow2"/>
    <dgm:cxn modelId="{40CE60DF-E512-4926-9506-6E80FA09E61A}" type="presParOf" srcId="{C51F9660-BF7F-43B3-9741-BB78BBF9686E}" destId="{510B83C8-BA3E-46FF-84B5-E0BE72892CAE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92A66-6ABB-4DCD-8267-EC264A1BF09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E0011C3-8C40-4B19-A83B-DCAB396535A6}">
      <dgm:prSet phldrT="[文字]" custT="1"/>
      <dgm:spPr/>
      <dgm:t>
        <a:bodyPr/>
        <a:lstStyle/>
        <a:p>
          <a:r>
            <a:rPr lang="en-US" altLang="zh-TW" sz="2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Waste Collection &amp; Recycling</a:t>
          </a:r>
          <a:r>
            <a:rPr lang="zh-TW" altLang="en-US" sz="2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 </a:t>
          </a:r>
          <a:endParaRPr lang="zh-TW" altLang="en-US" sz="20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0BA5FF03-5A5A-4077-AEC1-BCF5454E2816}" type="parTrans" cxnId="{18A47B51-1BBE-4CC8-AF8F-6E261DFC4307}">
      <dgm:prSet/>
      <dgm:spPr/>
      <dgm:t>
        <a:bodyPr/>
        <a:lstStyle/>
        <a:p>
          <a:endParaRPr lang="zh-TW" altLang="en-US"/>
        </a:p>
      </dgm:t>
    </dgm:pt>
    <dgm:pt modelId="{880405F3-BDEF-4B56-A835-5BA8066E7BA8}" type="sibTrans" cxnId="{18A47B51-1BBE-4CC8-AF8F-6E261DFC4307}">
      <dgm:prSet/>
      <dgm:spPr/>
      <dgm:t>
        <a:bodyPr/>
        <a:lstStyle/>
        <a:p>
          <a:endParaRPr lang="zh-TW" altLang="en-US"/>
        </a:p>
      </dgm:t>
    </dgm:pt>
    <dgm:pt modelId="{8D6DA0EF-CBB0-4364-AD70-5C993C5AB785}">
      <dgm:prSet phldrT="[文字]" custT="1"/>
      <dgm:spPr/>
      <dgm:t>
        <a:bodyPr/>
        <a:lstStyle/>
        <a:p>
          <a:r>
            <a:rPr lang="en-US" altLang="zh-TW" sz="2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Food Waste Recycling</a:t>
          </a:r>
          <a:endParaRPr lang="zh-TW" altLang="en-US" sz="20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EC972CD8-8D52-433F-87DB-4B9ABF80E2D6}" type="parTrans" cxnId="{4BF71A5F-0CF9-4EFA-91FD-C97C4439AC12}">
      <dgm:prSet/>
      <dgm:spPr/>
      <dgm:t>
        <a:bodyPr/>
        <a:lstStyle/>
        <a:p>
          <a:endParaRPr lang="zh-TW" altLang="en-US"/>
        </a:p>
      </dgm:t>
    </dgm:pt>
    <dgm:pt modelId="{C58CA21A-AEDE-4F16-992C-86DD87D4A049}" type="sibTrans" cxnId="{4BF71A5F-0CF9-4EFA-91FD-C97C4439AC12}">
      <dgm:prSet/>
      <dgm:spPr/>
      <dgm:t>
        <a:bodyPr/>
        <a:lstStyle/>
        <a:p>
          <a:endParaRPr lang="zh-TW" altLang="en-US"/>
        </a:p>
      </dgm:t>
    </dgm:pt>
    <dgm:pt modelId="{548463F5-6E25-4466-8A53-9C87DC616440}">
      <dgm:prSet phldrT="[文字]" custT="1"/>
      <dgm:spPr/>
      <dgm:t>
        <a:bodyPr/>
        <a:lstStyle/>
        <a:p>
          <a:r>
            <a:rPr lang="en-US" altLang="zh-TW" sz="2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Recycling Bins</a:t>
          </a:r>
          <a:endParaRPr lang="zh-TW" altLang="en-US" sz="20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15FA40B5-0774-4C8C-B1B4-DEFC9C986A61}" type="parTrans" cxnId="{1AD1A10E-6677-43B3-AF17-58C7F67DC57E}">
      <dgm:prSet/>
      <dgm:spPr/>
      <dgm:t>
        <a:bodyPr/>
        <a:lstStyle/>
        <a:p>
          <a:endParaRPr lang="zh-TW" altLang="en-US"/>
        </a:p>
      </dgm:t>
    </dgm:pt>
    <dgm:pt modelId="{1239709E-5EF2-42A0-8097-74923A227E41}" type="sibTrans" cxnId="{1AD1A10E-6677-43B3-AF17-58C7F67DC57E}">
      <dgm:prSet/>
      <dgm:spPr/>
      <dgm:t>
        <a:bodyPr/>
        <a:lstStyle/>
        <a:p>
          <a:endParaRPr lang="zh-TW" altLang="en-US"/>
        </a:p>
      </dgm:t>
    </dgm:pt>
    <dgm:pt modelId="{3F3C217A-6E3C-4419-9411-2E5DBC608C4D}" type="pres">
      <dgm:prSet presAssocID="{6B892A66-6ABB-4DCD-8267-EC264A1BF0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3536556-6951-4CB6-8133-52F315D7CA02}" type="pres">
      <dgm:prSet presAssocID="{3E0011C3-8C40-4B19-A83B-DCAB396535A6}" presName="compNode" presStyleCnt="0"/>
      <dgm:spPr/>
    </dgm:pt>
    <dgm:pt modelId="{EEE6B3A9-43EA-464D-9074-DF55290D77EE}" type="pres">
      <dgm:prSet presAssocID="{3E0011C3-8C40-4B19-A83B-DCAB396535A6}" presName="pict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zh-TW" altLang="en-US"/>
        </a:p>
      </dgm:t>
    </dgm:pt>
    <dgm:pt modelId="{90A31574-CD54-42BE-9219-A55E546009AF}" type="pres">
      <dgm:prSet presAssocID="{3E0011C3-8C40-4B19-A83B-DCAB396535A6}" presName="textRect" presStyleLbl="revTx" presStyleIdx="0" presStyleCnt="3" custScaleX="1083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79C8A1-8F11-423B-ADA7-49568EE9C6F4}" type="pres">
      <dgm:prSet presAssocID="{880405F3-BDEF-4B56-A835-5BA8066E7BA8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345E1DD3-6FC6-41BE-868C-5CC5E8986261}" type="pres">
      <dgm:prSet presAssocID="{8D6DA0EF-CBB0-4364-AD70-5C993C5AB785}" presName="compNode" presStyleCnt="0"/>
      <dgm:spPr/>
    </dgm:pt>
    <dgm:pt modelId="{2D6A7789-4952-49A9-9642-A9F17330591E}" type="pres">
      <dgm:prSet presAssocID="{8D6DA0EF-CBB0-4364-AD70-5C993C5AB785}" presName="pictRect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zh-TW" altLang="en-US"/>
        </a:p>
      </dgm:t>
    </dgm:pt>
    <dgm:pt modelId="{D80FB73F-B9C7-47D9-BC85-FA09EC9075E6}" type="pres">
      <dgm:prSet presAssocID="{8D6DA0EF-CBB0-4364-AD70-5C993C5AB785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BB3418-5734-4E6E-8920-D382C88234B4}" type="pres">
      <dgm:prSet presAssocID="{C58CA21A-AEDE-4F16-992C-86DD87D4A04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9FAF49D0-607A-4CB2-9D0E-54F1FD30B9CD}" type="pres">
      <dgm:prSet presAssocID="{548463F5-6E25-4466-8A53-9C87DC616440}" presName="compNode" presStyleCnt="0"/>
      <dgm:spPr/>
    </dgm:pt>
    <dgm:pt modelId="{6DBAFB97-B7AB-4AE1-BF38-11F8ACC78C3C}" type="pres">
      <dgm:prSet presAssocID="{548463F5-6E25-4466-8A53-9C87DC616440}" presName="pictRect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zh-TW" altLang="en-US"/>
        </a:p>
      </dgm:t>
    </dgm:pt>
    <dgm:pt modelId="{D26E92A9-C9D2-4605-845D-E051209ECED7}" type="pres">
      <dgm:prSet presAssocID="{548463F5-6E25-4466-8A53-9C87DC616440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BF71A5F-0CF9-4EFA-91FD-C97C4439AC12}" srcId="{6B892A66-6ABB-4DCD-8267-EC264A1BF096}" destId="{8D6DA0EF-CBB0-4364-AD70-5C993C5AB785}" srcOrd="1" destOrd="0" parTransId="{EC972CD8-8D52-433F-87DB-4B9ABF80E2D6}" sibTransId="{C58CA21A-AEDE-4F16-992C-86DD87D4A049}"/>
    <dgm:cxn modelId="{3DD52132-6F66-4372-B239-E48D58E6C3EC}" type="presOf" srcId="{8D6DA0EF-CBB0-4364-AD70-5C993C5AB785}" destId="{D80FB73F-B9C7-47D9-BC85-FA09EC9075E6}" srcOrd="0" destOrd="0" presId="urn:microsoft.com/office/officeart/2005/8/layout/pList1"/>
    <dgm:cxn modelId="{4A8F0757-6C63-4E5B-ADDF-7DC332C718AA}" type="presOf" srcId="{C58CA21A-AEDE-4F16-992C-86DD87D4A049}" destId="{2ABB3418-5734-4E6E-8920-D382C88234B4}" srcOrd="0" destOrd="0" presId="urn:microsoft.com/office/officeart/2005/8/layout/pList1"/>
    <dgm:cxn modelId="{E7AA071F-E085-4F57-BC15-4EFBFB2E4F3E}" type="presOf" srcId="{3E0011C3-8C40-4B19-A83B-DCAB396535A6}" destId="{90A31574-CD54-42BE-9219-A55E546009AF}" srcOrd="0" destOrd="0" presId="urn:microsoft.com/office/officeart/2005/8/layout/pList1"/>
    <dgm:cxn modelId="{8F40743A-D6A3-433C-9F2F-581751E3DB37}" type="presOf" srcId="{548463F5-6E25-4466-8A53-9C87DC616440}" destId="{D26E92A9-C9D2-4605-845D-E051209ECED7}" srcOrd="0" destOrd="0" presId="urn:microsoft.com/office/officeart/2005/8/layout/pList1"/>
    <dgm:cxn modelId="{9555CB1C-DFD8-4EA2-803C-1CD992E822D0}" type="presOf" srcId="{6B892A66-6ABB-4DCD-8267-EC264A1BF096}" destId="{3F3C217A-6E3C-4419-9411-2E5DBC608C4D}" srcOrd="0" destOrd="0" presId="urn:microsoft.com/office/officeart/2005/8/layout/pList1"/>
    <dgm:cxn modelId="{1AD1A10E-6677-43B3-AF17-58C7F67DC57E}" srcId="{6B892A66-6ABB-4DCD-8267-EC264A1BF096}" destId="{548463F5-6E25-4466-8A53-9C87DC616440}" srcOrd="2" destOrd="0" parTransId="{15FA40B5-0774-4C8C-B1B4-DEFC9C986A61}" sibTransId="{1239709E-5EF2-42A0-8097-74923A227E41}"/>
    <dgm:cxn modelId="{420BBECD-93C2-4297-9F62-53B1D67B385E}" type="presOf" srcId="{880405F3-BDEF-4B56-A835-5BA8066E7BA8}" destId="{B679C8A1-8F11-423B-ADA7-49568EE9C6F4}" srcOrd="0" destOrd="0" presId="urn:microsoft.com/office/officeart/2005/8/layout/pList1"/>
    <dgm:cxn modelId="{18A47B51-1BBE-4CC8-AF8F-6E261DFC4307}" srcId="{6B892A66-6ABB-4DCD-8267-EC264A1BF096}" destId="{3E0011C3-8C40-4B19-A83B-DCAB396535A6}" srcOrd="0" destOrd="0" parTransId="{0BA5FF03-5A5A-4077-AEC1-BCF5454E2816}" sibTransId="{880405F3-BDEF-4B56-A835-5BA8066E7BA8}"/>
    <dgm:cxn modelId="{BD36CD64-8C8E-4964-996D-A83B4DB3AFA6}" type="presParOf" srcId="{3F3C217A-6E3C-4419-9411-2E5DBC608C4D}" destId="{53536556-6951-4CB6-8133-52F315D7CA02}" srcOrd="0" destOrd="0" presId="urn:microsoft.com/office/officeart/2005/8/layout/pList1"/>
    <dgm:cxn modelId="{F7099241-F1BE-4158-AAA9-30CE42A7B16A}" type="presParOf" srcId="{53536556-6951-4CB6-8133-52F315D7CA02}" destId="{EEE6B3A9-43EA-464D-9074-DF55290D77EE}" srcOrd="0" destOrd="0" presId="urn:microsoft.com/office/officeart/2005/8/layout/pList1"/>
    <dgm:cxn modelId="{8C76EE87-7102-4CCC-A1DD-B199B8567B9A}" type="presParOf" srcId="{53536556-6951-4CB6-8133-52F315D7CA02}" destId="{90A31574-CD54-42BE-9219-A55E546009AF}" srcOrd="1" destOrd="0" presId="urn:microsoft.com/office/officeart/2005/8/layout/pList1"/>
    <dgm:cxn modelId="{DD84FF66-27D8-429E-A2D1-BD76D5A4AF72}" type="presParOf" srcId="{3F3C217A-6E3C-4419-9411-2E5DBC608C4D}" destId="{B679C8A1-8F11-423B-ADA7-49568EE9C6F4}" srcOrd="1" destOrd="0" presId="urn:microsoft.com/office/officeart/2005/8/layout/pList1"/>
    <dgm:cxn modelId="{BE09C45F-4DAB-46D5-9216-31DAC9460D2B}" type="presParOf" srcId="{3F3C217A-6E3C-4419-9411-2E5DBC608C4D}" destId="{345E1DD3-6FC6-41BE-868C-5CC5E8986261}" srcOrd="2" destOrd="0" presId="urn:microsoft.com/office/officeart/2005/8/layout/pList1"/>
    <dgm:cxn modelId="{07850317-7305-4210-84FB-F3925ADDC1AD}" type="presParOf" srcId="{345E1DD3-6FC6-41BE-868C-5CC5E8986261}" destId="{2D6A7789-4952-49A9-9642-A9F17330591E}" srcOrd="0" destOrd="0" presId="urn:microsoft.com/office/officeart/2005/8/layout/pList1"/>
    <dgm:cxn modelId="{A963871B-EE0D-443D-B847-FABD9CBE9583}" type="presParOf" srcId="{345E1DD3-6FC6-41BE-868C-5CC5E8986261}" destId="{D80FB73F-B9C7-47D9-BC85-FA09EC9075E6}" srcOrd="1" destOrd="0" presId="urn:microsoft.com/office/officeart/2005/8/layout/pList1"/>
    <dgm:cxn modelId="{01E0609E-01DC-494E-80C0-CBD005EE452A}" type="presParOf" srcId="{3F3C217A-6E3C-4419-9411-2E5DBC608C4D}" destId="{2ABB3418-5734-4E6E-8920-D382C88234B4}" srcOrd="3" destOrd="0" presId="urn:microsoft.com/office/officeart/2005/8/layout/pList1"/>
    <dgm:cxn modelId="{51BB238D-7765-4B1B-BFE5-4E4EDC8B3E9A}" type="presParOf" srcId="{3F3C217A-6E3C-4419-9411-2E5DBC608C4D}" destId="{9FAF49D0-607A-4CB2-9D0E-54F1FD30B9CD}" srcOrd="4" destOrd="0" presId="urn:microsoft.com/office/officeart/2005/8/layout/pList1"/>
    <dgm:cxn modelId="{161FE261-5B5F-4E18-BDEE-CA1B23B32AE5}" type="presParOf" srcId="{9FAF49D0-607A-4CB2-9D0E-54F1FD30B9CD}" destId="{6DBAFB97-B7AB-4AE1-BF38-11F8ACC78C3C}" srcOrd="0" destOrd="0" presId="urn:microsoft.com/office/officeart/2005/8/layout/pList1"/>
    <dgm:cxn modelId="{4B7A2F92-02C5-4AEB-848B-8833AA5FFCB6}" type="presParOf" srcId="{9FAF49D0-607A-4CB2-9D0E-54F1FD30B9CD}" destId="{D26E92A9-C9D2-4605-845D-E051209ECED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892A66-6ABB-4DCD-8267-EC264A1BF09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E0011C3-8C40-4B19-A83B-DCAB396535A6}">
      <dgm:prSet phldrT="[文字]" custT="1"/>
      <dgm:spPr/>
      <dgm:t>
        <a:bodyPr/>
        <a:lstStyle/>
        <a:p>
          <a:pPr algn="just"/>
          <a:r>
            <a:rPr lang="en-US" altLang="zh-TW" sz="2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Drinking Water Quality Analysis</a:t>
          </a:r>
          <a:endParaRPr lang="zh-TW" altLang="en-US" sz="20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0BA5FF03-5A5A-4077-AEC1-BCF5454E2816}" type="parTrans" cxnId="{18A47B51-1BBE-4CC8-AF8F-6E261DFC4307}">
      <dgm:prSet/>
      <dgm:spPr/>
      <dgm:t>
        <a:bodyPr/>
        <a:lstStyle/>
        <a:p>
          <a:endParaRPr lang="zh-TW" altLang="en-US"/>
        </a:p>
      </dgm:t>
    </dgm:pt>
    <dgm:pt modelId="{880405F3-BDEF-4B56-A835-5BA8066E7BA8}" type="sibTrans" cxnId="{18A47B51-1BBE-4CC8-AF8F-6E261DFC4307}">
      <dgm:prSet/>
      <dgm:spPr/>
      <dgm:t>
        <a:bodyPr/>
        <a:lstStyle/>
        <a:p>
          <a:endParaRPr lang="zh-TW" altLang="en-US"/>
        </a:p>
      </dgm:t>
    </dgm:pt>
    <dgm:pt modelId="{8D6DA0EF-CBB0-4364-AD70-5C993C5AB785}">
      <dgm:prSet phldrT="[文字]" custT="1"/>
      <dgm:spPr/>
      <dgm:t>
        <a:bodyPr/>
        <a:lstStyle/>
        <a:p>
          <a:pPr algn="just"/>
          <a:r>
            <a:rPr lang="en-US" altLang="zh-TW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        Indoor Air Quality Monitoring</a:t>
          </a:r>
          <a:endParaRPr lang="zh-TW" altLang="en-US" sz="20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EC972CD8-8D52-433F-87DB-4B9ABF80E2D6}" type="parTrans" cxnId="{4BF71A5F-0CF9-4EFA-91FD-C97C4439AC12}">
      <dgm:prSet/>
      <dgm:spPr/>
      <dgm:t>
        <a:bodyPr/>
        <a:lstStyle/>
        <a:p>
          <a:endParaRPr lang="zh-TW" altLang="en-US"/>
        </a:p>
      </dgm:t>
    </dgm:pt>
    <dgm:pt modelId="{C58CA21A-AEDE-4F16-992C-86DD87D4A049}" type="sibTrans" cxnId="{4BF71A5F-0CF9-4EFA-91FD-C97C4439AC12}">
      <dgm:prSet/>
      <dgm:spPr/>
      <dgm:t>
        <a:bodyPr/>
        <a:lstStyle/>
        <a:p>
          <a:endParaRPr lang="zh-TW" altLang="en-US"/>
        </a:p>
      </dgm:t>
    </dgm:pt>
    <dgm:pt modelId="{3F3C217A-6E3C-4419-9411-2E5DBC608C4D}" type="pres">
      <dgm:prSet presAssocID="{6B892A66-6ABB-4DCD-8267-EC264A1BF0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3536556-6951-4CB6-8133-52F315D7CA02}" type="pres">
      <dgm:prSet presAssocID="{3E0011C3-8C40-4B19-A83B-DCAB396535A6}" presName="compNode" presStyleCnt="0"/>
      <dgm:spPr/>
    </dgm:pt>
    <dgm:pt modelId="{EEE6B3A9-43EA-464D-9074-DF55290D77EE}" type="pres">
      <dgm:prSet presAssocID="{3E0011C3-8C40-4B19-A83B-DCAB396535A6}" presName="pictRect" presStyleLbl="node1" presStyleIdx="0" presStyleCnt="2" custScaleX="92631" custScaleY="102053" custLinFactNeighborX="-27993" custLinFactNeighborY="29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zh-TW" altLang="en-US"/>
        </a:p>
      </dgm:t>
    </dgm:pt>
    <dgm:pt modelId="{90A31574-CD54-42BE-9219-A55E546009AF}" type="pres">
      <dgm:prSet presAssocID="{3E0011C3-8C40-4B19-A83B-DCAB396535A6}" presName="textRect" presStyleLbl="revTx" presStyleIdx="0" presStyleCnt="2" custScaleX="159349" custLinFactNeighborX="-20758" custLinFactNeighborY="-22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79C8A1-8F11-423B-ADA7-49568EE9C6F4}" type="pres">
      <dgm:prSet presAssocID="{880405F3-BDEF-4B56-A835-5BA8066E7BA8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345E1DD3-6FC6-41BE-868C-5CC5E8986261}" type="pres">
      <dgm:prSet presAssocID="{8D6DA0EF-CBB0-4364-AD70-5C993C5AB785}" presName="compNode" presStyleCnt="0"/>
      <dgm:spPr/>
    </dgm:pt>
    <dgm:pt modelId="{2D6A7789-4952-49A9-9642-A9F17330591E}" type="pres">
      <dgm:prSet presAssocID="{8D6DA0EF-CBB0-4364-AD70-5C993C5AB785}" presName="pictRect" presStyleLbl="node1" presStyleIdx="1" presStyleCnt="2" custScaleX="93410" custScaleY="102544" custLinFactNeighborX="-81922" custLinFactNeighborY="9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D80FB73F-B9C7-47D9-BC85-FA09EC9075E6}" type="pres">
      <dgm:prSet presAssocID="{8D6DA0EF-CBB0-4364-AD70-5C993C5AB785}" presName="textRect" presStyleLbl="revTx" presStyleIdx="1" presStyleCnt="2" custScaleX="146415" custLinFactNeighborX="-68584" custLinFactNeighborY="-21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0E17433-A31E-4213-96AE-0817242E24BA}" type="presOf" srcId="{880405F3-BDEF-4B56-A835-5BA8066E7BA8}" destId="{B679C8A1-8F11-423B-ADA7-49568EE9C6F4}" srcOrd="0" destOrd="0" presId="urn:microsoft.com/office/officeart/2005/8/layout/pList1"/>
    <dgm:cxn modelId="{9F2CEB93-BE44-40BE-BA63-3AD6C838D76A}" type="presOf" srcId="{3E0011C3-8C40-4B19-A83B-DCAB396535A6}" destId="{90A31574-CD54-42BE-9219-A55E546009AF}" srcOrd="0" destOrd="0" presId="urn:microsoft.com/office/officeart/2005/8/layout/pList1"/>
    <dgm:cxn modelId="{5EB9CE2D-A262-4E82-9E77-DBDBFC0159F5}" type="presOf" srcId="{8D6DA0EF-CBB0-4364-AD70-5C993C5AB785}" destId="{D80FB73F-B9C7-47D9-BC85-FA09EC9075E6}" srcOrd="0" destOrd="0" presId="urn:microsoft.com/office/officeart/2005/8/layout/pList1"/>
    <dgm:cxn modelId="{4BF71A5F-0CF9-4EFA-91FD-C97C4439AC12}" srcId="{6B892A66-6ABB-4DCD-8267-EC264A1BF096}" destId="{8D6DA0EF-CBB0-4364-AD70-5C993C5AB785}" srcOrd="1" destOrd="0" parTransId="{EC972CD8-8D52-433F-87DB-4B9ABF80E2D6}" sibTransId="{C58CA21A-AEDE-4F16-992C-86DD87D4A049}"/>
    <dgm:cxn modelId="{18A47B51-1BBE-4CC8-AF8F-6E261DFC4307}" srcId="{6B892A66-6ABB-4DCD-8267-EC264A1BF096}" destId="{3E0011C3-8C40-4B19-A83B-DCAB396535A6}" srcOrd="0" destOrd="0" parTransId="{0BA5FF03-5A5A-4077-AEC1-BCF5454E2816}" sibTransId="{880405F3-BDEF-4B56-A835-5BA8066E7BA8}"/>
    <dgm:cxn modelId="{502E9B4C-6FD8-4D2A-BFD8-9F165E6DC446}" type="presOf" srcId="{6B892A66-6ABB-4DCD-8267-EC264A1BF096}" destId="{3F3C217A-6E3C-4419-9411-2E5DBC608C4D}" srcOrd="0" destOrd="0" presId="urn:microsoft.com/office/officeart/2005/8/layout/pList1"/>
    <dgm:cxn modelId="{22D296AC-1C39-4715-8919-7909A28356BD}" type="presParOf" srcId="{3F3C217A-6E3C-4419-9411-2E5DBC608C4D}" destId="{53536556-6951-4CB6-8133-52F315D7CA02}" srcOrd="0" destOrd="0" presId="urn:microsoft.com/office/officeart/2005/8/layout/pList1"/>
    <dgm:cxn modelId="{A74F3154-593D-4BB8-A945-626E63EC9FEE}" type="presParOf" srcId="{53536556-6951-4CB6-8133-52F315D7CA02}" destId="{EEE6B3A9-43EA-464D-9074-DF55290D77EE}" srcOrd="0" destOrd="0" presId="urn:microsoft.com/office/officeart/2005/8/layout/pList1"/>
    <dgm:cxn modelId="{7141173F-0665-44A6-A4CC-C8DC91EBADE7}" type="presParOf" srcId="{53536556-6951-4CB6-8133-52F315D7CA02}" destId="{90A31574-CD54-42BE-9219-A55E546009AF}" srcOrd="1" destOrd="0" presId="urn:microsoft.com/office/officeart/2005/8/layout/pList1"/>
    <dgm:cxn modelId="{237E6CF0-976F-4B96-86BC-2B58293BACA1}" type="presParOf" srcId="{3F3C217A-6E3C-4419-9411-2E5DBC608C4D}" destId="{B679C8A1-8F11-423B-ADA7-49568EE9C6F4}" srcOrd="1" destOrd="0" presId="urn:microsoft.com/office/officeart/2005/8/layout/pList1"/>
    <dgm:cxn modelId="{30E6F227-B4D7-493A-A246-91E0EFB11805}" type="presParOf" srcId="{3F3C217A-6E3C-4419-9411-2E5DBC608C4D}" destId="{345E1DD3-6FC6-41BE-868C-5CC5E8986261}" srcOrd="2" destOrd="0" presId="urn:microsoft.com/office/officeart/2005/8/layout/pList1"/>
    <dgm:cxn modelId="{DBC8CA6F-AE17-468B-8932-EBA70D495A44}" type="presParOf" srcId="{345E1DD3-6FC6-41BE-868C-5CC5E8986261}" destId="{2D6A7789-4952-49A9-9642-A9F17330591E}" srcOrd="0" destOrd="0" presId="urn:microsoft.com/office/officeart/2005/8/layout/pList1"/>
    <dgm:cxn modelId="{BFF715E3-237C-4C7B-A9ED-06BC3675A25E}" type="presParOf" srcId="{345E1DD3-6FC6-41BE-868C-5CC5E8986261}" destId="{D80FB73F-B9C7-47D9-BC85-FA09EC9075E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A03951-2E0D-4480-B238-974E713912DB}" type="doc">
      <dgm:prSet loTypeId="urn:microsoft.com/office/officeart/2005/8/layout/radial6" loCatId="relationship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952D25F0-2E67-4A67-8CDE-864DD85E3316}">
      <dgm:prSet phldrT="[文字]"/>
      <dgm:spPr/>
      <dgm:t>
        <a:bodyPr/>
        <a:lstStyle/>
        <a:p>
          <a:r>
            <a:rPr lang="zh-TW" altLang="en-US" b="1" dirty="0" smtClean="0">
              <a:latin typeface="Times New Roman" panose="02020603050405020304" pitchFamily="18" charset="0"/>
            </a:rPr>
            <a:t>Green town</a:t>
          </a:r>
          <a:endParaRPr lang="en-US" altLang="en-US" b="1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886F3A31-3249-4559-8488-A6A29628975B}" type="parTrans" cxnId="{803359E3-0EE2-4A13-A3C5-1ACDA333B09F}">
      <dgm:prSet/>
      <dgm:spPr/>
      <dgm:t>
        <a:bodyPr/>
        <a:lstStyle/>
        <a:p>
          <a:endParaRPr lang="zh-TW" altLang="en-US"/>
        </a:p>
      </dgm:t>
    </dgm:pt>
    <dgm:pt modelId="{84013CDA-AF0A-4B0F-84A4-434B6C9E57D7}" type="sibTrans" cxnId="{803359E3-0EE2-4A13-A3C5-1ACDA333B09F}">
      <dgm:prSet/>
      <dgm:spPr/>
      <dgm:t>
        <a:bodyPr/>
        <a:lstStyle/>
        <a:p>
          <a:endParaRPr lang="zh-TW" altLang="en-US"/>
        </a:p>
      </dgm:t>
    </dgm:pt>
    <dgm:pt modelId="{96F9897D-5C60-460B-AA12-30F98937C105}">
      <dgm:prSet phldrT="[文字]" custT="1"/>
      <dgm:spPr/>
      <dgm:t>
        <a:bodyPr/>
        <a:lstStyle/>
        <a:p>
          <a:r>
            <a:rPr lang="zh-TW" altLang="en-US" sz="1400" b="1" dirty="0" smtClean="0">
              <a:latin typeface="Times New Roman" panose="02020603050405020304" pitchFamily="18" charset="0"/>
            </a:rPr>
            <a:t>Green aspirations</a:t>
          </a:r>
          <a:endParaRPr lang="en-US" altLang="en-US" sz="1400" b="1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C7C530A5-B7E6-46AE-9548-55B2E64241E3}" type="parTrans" cxnId="{41264E10-9EF8-496C-9678-B838ACA3B0A7}">
      <dgm:prSet/>
      <dgm:spPr/>
      <dgm:t>
        <a:bodyPr/>
        <a:lstStyle/>
        <a:p>
          <a:endParaRPr lang="zh-TW" altLang="en-US"/>
        </a:p>
      </dgm:t>
    </dgm:pt>
    <dgm:pt modelId="{C6079083-30D1-4917-A357-41F2E4D14453}" type="sibTrans" cxnId="{41264E10-9EF8-496C-9678-B838ACA3B0A7}">
      <dgm:prSet/>
      <dgm:spPr/>
      <dgm:t>
        <a:bodyPr/>
        <a:lstStyle/>
        <a:p>
          <a:endParaRPr lang="zh-TW" altLang="en-US"/>
        </a:p>
      </dgm:t>
    </dgm:pt>
    <dgm:pt modelId="{773F6305-C574-40B4-8875-46ED65D515FB}">
      <dgm:prSet phldrT="[文字]" custT="1"/>
      <dgm:spPr/>
      <dgm:t>
        <a:bodyPr/>
        <a:lstStyle/>
        <a:p>
          <a:r>
            <a:rPr lang="zh-TW" altLang="en-US" sz="1600" b="1" dirty="0" smtClean="0">
              <a:latin typeface="Times New Roman" panose="02020603050405020304" pitchFamily="18" charset="0"/>
            </a:rPr>
            <a:t>Health and food safety</a:t>
          </a:r>
          <a:endParaRPr lang="en-US" altLang="en-US" sz="1600" b="1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0F991A97-F89D-498B-A2B5-469D612D1112}" type="parTrans" cxnId="{49EDB71F-B054-48F9-9AB8-5D638FCA466C}">
      <dgm:prSet/>
      <dgm:spPr/>
      <dgm:t>
        <a:bodyPr/>
        <a:lstStyle/>
        <a:p>
          <a:endParaRPr lang="zh-TW" altLang="en-US"/>
        </a:p>
      </dgm:t>
    </dgm:pt>
    <dgm:pt modelId="{DBF0714E-14A0-489B-9AE7-2E5F460FAB56}" type="sibTrans" cxnId="{49EDB71F-B054-48F9-9AB8-5D638FCA466C}">
      <dgm:prSet/>
      <dgm:spPr/>
      <dgm:t>
        <a:bodyPr/>
        <a:lstStyle/>
        <a:p>
          <a:endParaRPr lang="zh-TW" altLang="en-US"/>
        </a:p>
      </dgm:t>
    </dgm:pt>
    <dgm:pt modelId="{D06894D1-658D-46F8-9CF6-D026793039F0}">
      <dgm:prSet phldrT="[文字]" custT="1"/>
      <dgm:spPr/>
      <dgm:t>
        <a:bodyPr/>
        <a:lstStyle/>
        <a:p>
          <a:r>
            <a:rPr lang="zh-TW" altLang="en-US" sz="1600" b="1" dirty="0" smtClean="0">
              <a:latin typeface="Times New Roman" panose="02020603050405020304" pitchFamily="18" charset="0"/>
            </a:rPr>
            <a:t>Artistry maker</a:t>
          </a:r>
          <a:endParaRPr lang="en-US" altLang="en-US" sz="1600" b="1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E7E029EA-EB67-4C41-83E0-CED6EFE16C92}" type="parTrans" cxnId="{C390E5B9-0829-40A5-B59F-6018A469DF95}">
      <dgm:prSet/>
      <dgm:spPr/>
      <dgm:t>
        <a:bodyPr/>
        <a:lstStyle/>
        <a:p>
          <a:endParaRPr lang="zh-TW" altLang="en-US"/>
        </a:p>
      </dgm:t>
    </dgm:pt>
    <dgm:pt modelId="{10FC52CF-BBA1-47DA-AFA4-E5FDCCAE2C26}" type="sibTrans" cxnId="{C390E5B9-0829-40A5-B59F-6018A469DF95}">
      <dgm:prSet/>
      <dgm:spPr/>
      <dgm:t>
        <a:bodyPr/>
        <a:lstStyle/>
        <a:p>
          <a:endParaRPr lang="zh-TW" altLang="en-US"/>
        </a:p>
      </dgm:t>
    </dgm:pt>
    <dgm:pt modelId="{4FDC3F25-CB93-451A-8A04-A2430B72832D}">
      <dgm:prSet phldrT="[文字]" custT="1"/>
      <dgm:spPr/>
      <dgm:t>
        <a:bodyPr/>
        <a:lstStyle/>
        <a:p>
          <a:r>
            <a:rPr lang="zh-TW" altLang="en-US" sz="1400" b="1" dirty="0" smtClean="0">
              <a:latin typeface="Times New Roman" panose="02020603050405020304" pitchFamily="18" charset="0"/>
            </a:rPr>
            <a:t>Hospitality services</a:t>
          </a:r>
          <a:endParaRPr lang="en-US" altLang="en-US" sz="1400" b="1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8804B874-C7C7-41E0-BE18-2DFA71CB1EA8}" type="parTrans" cxnId="{19C25C6F-D2C3-419B-A53E-85B704A08A39}">
      <dgm:prSet/>
      <dgm:spPr/>
      <dgm:t>
        <a:bodyPr/>
        <a:lstStyle/>
        <a:p>
          <a:endParaRPr lang="zh-TW" altLang="en-US"/>
        </a:p>
      </dgm:t>
    </dgm:pt>
    <dgm:pt modelId="{DD59FB5B-7E8D-4B5A-9D37-EEDDB798F04E}" type="sibTrans" cxnId="{19C25C6F-D2C3-419B-A53E-85B704A08A39}">
      <dgm:prSet/>
      <dgm:spPr/>
      <dgm:t>
        <a:bodyPr/>
        <a:lstStyle/>
        <a:p>
          <a:endParaRPr lang="zh-TW" altLang="en-US"/>
        </a:p>
      </dgm:t>
    </dgm:pt>
    <dgm:pt modelId="{A7CB0BC6-6DF2-4275-B8BA-9B65684DDDEE}">
      <dgm:prSet phldrT="[文字]" custT="1"/>
      <dgm:spPr/>
      <dgm:t>
        <a:bodyPr/>
        <a:lstStyle/>
        <a:p>
          <a:r>
            <a:rPr lang="zh-TW" altLang="en-US" sz="1600" b="1" dirty="0" smtClean="0">
              <a:latin typeface="Times New Roman" panose="02020603050405020304" pitchFamily="18" charset="0"/>
            </a:rPr>
            <a:t>Friendly space</a:t>
          </a:r>
          <a:endParaRPr lang="en-US" altLang="en-US" sz="1600" b="1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4A4FA0F1-4849-4F41-863A-417E2A717116}" type="parTrans" cxnId="{3ABBC767-AF62-4005-B641-B3D086CB5E36}">
      <dgm:prSet/>
      <dgm:spPr/>
      <dgm:t>
        <a:bodyPr/>
        <a:lstStyle/>
        <a:p>
          <a:endParaRPr lang="zh-TW" altLang="en-US"/>
        </a:p>
      </dgm:t>
    </dgm:pt>
    <dgm:pt modelId="{34E454BE-C59A-4130-AC03-3416D105FE4C}" type="sibTrans" cxnId="{3ABBC767-AF62-4005-B641-B3D086CB5E36}">
      <dgm:prSet/>
      <dgm:spPr/>
      <dgm:t>
        <a:bodyPr/>
        <a:lstStyle/>
        <a:p>
          <a:endParaRPr lang="zh-TW" altLang="en-US"/>
        </a:p>
      </dgm:t>
    </dgm:pt>
    <dgm:pt modelId="{01A4B74C-09C5-42E2-AEA9-B76C6350CF77}">
      <dgm:prSet phldrT="[文字]" custT="1"/>
      <dgm:spPr/>
      <dgm:t>
        <a:bodyPr/>
        <a:lstStyle/>
        <a:p>
          <a:r>
            <a:rPr lang="zh-TW" altLang="en-US" sz="1600" b="1" dirty="0" smtClean="0">
              <a:latin typeface="Times New Roman" panose="02020603050405020304" pitchFamily="18" charset="0"/>
            </a:rPr>
            <a:t>Green transportation</a:t>
          </a:r>
          <a:endParaRPr lang="en-US" altLang="en-US" sz="1600" b="1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17F4669E-622F-4E77-95B1-F04FF62E958E}" type="parTrans" cxnId="{9317FC58-CF37-4A95-A76B-457E8322D598}">
      <dgm:prSet/>
      <dgm:spPr/>
      <dgm:t>
        <a:bodyPr/>
        <a:lstStyle/>
        <a:p>
          <a:endParaRPr lang="zh-TW" altLang="en-US"/>
        </a:p>
      </dgm:t>
    </dgm:pt>
    <dgm:pt modelId="{44D1294A-E71B-4BC5-8C2F-635E4A9F2FFC}" type="sibTrans" cxnId="{9317FC58-CF37-4A95-A76B-457E8322D598}">
      <dgm:prSet/>
      <dgm:spPr/>
      <dgm:t>
        <a:bodyPr/>
        <a:lstStyle/>
        <a:p>
          <a:endParaRPr lang="zh-TW" altLang="en-US"/>
        </a:p>
      </dgm:t>
    </dgm:pt>
    <dgm:pt modelId="{B9806FA8-82B9-41C2-A735-B3450A66C198}" type="pres">
      <dgm:prSet presAssocID="{76A03951-2E0D-4480-B238-974E713912D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F2EEE01-81E1-46EF-8370-B56A36D1192A}" type="pres">
      <dgm:prSet presAssocID="{952D25F0-2E67-4A67-8CDE-864DD85E3316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0D4FF0E3-4A51-4126-BEEE-7C5B2FCA7CFA}" type="pres">
      <dgm:prSet presAssocID="{96F9897D-5C60-460B-AA12-30F98937C10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70F20F-F59A-4B29-B739-2D0C84F9857C}" type="pres">
      <dgm:prSet presAssocID="{96F9897D-5C60-460B-AA12-30F98937C105}" presName="dummy" presStyleCnt="0"/>
      <dgm:spPr/>
    </dgm:pt>
    <dgm:pt modelId="{426A557B-B707-4F9A-8802-80DC76A7B84C}" type="pres">
      <dgm:prSet presAssocID="{C6079083-30D1-4917-A357-41F2E4D14453}" presName="sibTrans" presStyleLbl="sibTrans2D1" presStyleIdx="0" presStyleCnt="6"/>
      <dgm:spPr/>
      <dgm:t>
        <a:bodyPr/>
        <a:lstStyle/>
        <a:p>
          <a:endParaRPr lang="zh-TW" altLang="en-US"/>
        </a:p>
      </dgm:t>
    </dgm:pt>
    <dgm:pt modelId="{A7ADE796-E45C-49E5-A969-A80B0CEC9446}" type="pres">
      <dgm:prSet presAssocID="{773F6305-C574-40B4-8875-46ED65D515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AA1B71-6C0E-4A1D-9BE0-818BD0B40D96}" type="pres">
      <dgm:prSet presAssocID="{773F6305-C574-40B4-8875-46ED65D515FB}" presName="dummy" presStyleCnt="0"/>
      <dgm:spPr/>
    </dgm:pt>
    <dgm:pt modelId="{1BA8069F-B3F6-4153-A7CD-4E83964C7843}" type="pres">
      <dgm:prSet presAssocID="{DBF0714E-14A0-489B-9AE7-2E5F460FAB56}" presName="sibTrans" presStyleLbl="sibTrans2D1" presStyleIdx="1" presStyleCnt="6"/>
      <dgm:spPr/>
      <dgm:t>
        <a:bodyPr/>
        <a:lstStyle/>
        <a:p>
          <a:endParaRPr lang="zh-TW" altLang="en-US"/>
        </a:p>
      </dgm:t>
    </dgm:pt>
    <dgm:pt modelId="{44B4C2E5-2CC8-4677-A8B1-7BBECFBBDC9E}" type="pres">
      <dgm:prSet presAssocID="{D06894D1-658D-46F8-9CF6-D026793039F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86AB69-8324-4F35-8806-63152052BA30}" type="pres">
      <dgm:prSet presAssocID="{D06894D1-658D-46F8-9CF6-D026793039F0}" presName="dummy" presStyleCnt="0"/>
      <dgm:spPr/>
    </dgm:pt>
    <dgm:pt modelId="{0FF59F0E-CF4F-48E5-B4AE-45CD29E285E3}" type="pres">
      <dgm:prSet presAssocID="{10FC52CF-BBA1-47DA-AFA4-E5FDCCAE2C26}" presName="sibTrans" presStyleLbl="sibTrans2D1" presStyleIdx="2" presStyleCnt="6"/>
      <dgm:spPr/>
      <dgm:t>
        <a:bodyPr/>
        <a:lstStyle/>
        <a:p>
          <a:endParaRPr lang="zh-TW" altLang="en-US"/>
        </a:p>
      </dgm:t>
    </dgm:pt>
    <dgm:pt modelId="{576ADE46-3456-4B6D-965C-7109D64CCA24}" type="pres">
      <dgm:prSet presAssocID="{4FDC3F25-CB93-451A-8A04-A2430B72832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80C7DA-43FA-4C8B-91F1-42F9CF8096C1}" type="pres">
      <dgm:prSet presAssocID="{4FDC3F25-CB93-451A-8A04-A2430B72832D}" presName="dummy" presStyleCnt="0"/>
      <dgm:spPr/>
    </dgm:pt>
    <dgm:pt modelId="{6CA6E7B3-E973-4D0C-8E31-AFB3B9C5750E}" type="pres">
      <dgm:prSet presAssocID="{DD59FB5B-7E8D-4B5A-9D37-EEDDB798F04E}" presName="sibTrans" presStyleLbl="sibTrans2D1" presStyleIdx="3" presStyleCnt="6"/>
      <dgm:spPr/>
      <dgm:t>
        <a:bodyPr/>
        <a:lstStyle/>
        <a:p>
          <a:endParaRPr lang="zh-TW" altLang="en-US"/>
        </a:p>
      </dgm:t>
    </dgm:pt>
    <dgm:pt modelId="{095B7FCC-128A-4AD5-A9AF-B01EACC50099}" type="pres">
      <dgm:prSet presAssocID="{01A4B74C-09C5-42E2-AEA9-B76C6350CF7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5554BC-93F8-418D-B319-38A5F3BA0506}" type="pres">
      <dgm:prSet presAssocID="{01A4B74C-09C5-42E2-AEA9-B76C6350CF77}" presName="dummy" presStyleCnt="0"/>
      <dgm:spPr/>
    </dgm:pt>
    <dgm:pt modelId="{D1958A74-BCAA-4052-9026-A890B4E4E6C3}" type="pres">
      <dgm:prSet presAssocID="{44D1294A-E71B-4BC5-8C2F-635E4A9F2FFC}" presName="sibTrans" presStyleLbl="sibTrans2D1" presStyleIdx="4" presStyleCnt="6"/>
      <dgm:spPr/>
      <dgm:t>
        <a:bodyPr/>
        <a:lstStyle/>
        <a:p>
          <a:endParaRPr lang="zh-TW" altLang="en-US"/>
        </a:p>
      </dgm:t>
    </dgm:pt>
    <dgm:pt modelId="{8BBBA59C-BE10-47D3-8D54-B6C5BED6A5F7}" type="pres">
      <dgm:prSet presAssocID="{A7CB0BC6-6DF2-4275-B8BA-9B65684DDDE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BB72A9-E356-45CD-A937-5B46E20ECCCF}" type="pres">
      <dgm:prSet presAssocID="{A7CB0BC6-6DF2-4275-B8BA-9B65684DDDEE}" presName="dummy" presStyleCnt="0"/>
      <dgm:spPr/>
    </dgm:pt>
    <dgm:pt modelId="{1EB4F704-B188-4494-AE78-FF3B30FF679A}" type="pres">
      <dgm:prSet presAssocID="{34E454BE-C59A-4130-AC03-3416D105FE4C}" presName="sibTrans" presStyleLbl="sibTrans2D1" presStyleIdx="5" presStyleCnt="6"/>
      <dgm:spPr/>
      <dgm:t>
        <a:bodyPr/>
        <a:lstStyle/>
        <a:p>
          <a:endParaRPr lang="zh-TW" altLang="en-US"/>
        </a:p>
      </dgm:t>
    </dgm:pt>
  </dgm:ptLst>
  <dgm:cxnLst>
    <dgm:cxn modelId="{AFA99144-65CD-4CC9-9315-2D3001744C38}" type="presOf" srcId="{A7CB0BC6-6DF2-4275-B8BA-9B65684DDDEE}" destId="{8BBBA59C-BE10-47D3-8D54-B6C5BED6A5F7}" srcOrd="0" destOrd="0" presId="urn:microsoft.com/office/officeart/2005/8/layout/radial6"/>
    <dgm:cxn modelId="{803359E3-0EE2-4A13-A3C5-1ACDA333B09F}" srcId="{76A03951-2E0D-4480-B238-974E713912DB}" destId="{952D25F0-2E67-4A67-8CDE-864DD85E3316}" srcOrd="0" destOrd="0" parTransId="{886F3A31-3249-4559-8488-A6A29628975B}" sibTransId="{84013CDA-AF0A-4B0F-84A4-434B6C9E57D7}"/>
    <dgm:cxn modelId="{9317FC58-CF37-4A95-A76B-457E8322D598}" srcId="{952D25F0-2E67-4A67-8CDE-864DD85E3316}" destId="{01A4B74C-09C5-42E2-AEA9-B76C6350CF77}" srcOrd="4" destOrd="0" parTransId="{17F4669E-622F-4E77-95B1-F04FF62E958E}" sibTransId="{44D1294A-E71B-4BC5-8C2F-635E4A9F2FFC}"/>
    <dgm:cxn modelId="{13B1ABB3-982D-48E3-BE38-54722CC33F8B}" type="presOf" srcId="{44D1294A-E71B-4BC5-8C2F-635E4A9F2FFC}" destId="{D1958A74-BCAA-4052-9026-A890B4E4E6C3}" srcOrd="0" destOrd="0" presId="urn:microsoft.com/office/officeart/2005/8/layout/radial6"/>
    <dgm:cxn modelId="{83DBCAEF-9628-46F6-9006-C19E8E69DD05}" type="presOf" srcId="{DBF0714E-14A0-489B-9AE7-2E5F460FAB56}" destId="{1BA8069F-B3F6-4153-A7CD-4E83964C7843}" srcOrd="0" destOrd="0" presId="urn:microsoft.com/office/officeart/2005/8/layout/radial6"/>
    <dgm:cxn modelId="{41264E10-9EF8-496C-9678-B838ACA3B0A7}" srcId="{952D25F0-2E67-4A67-8CDE-864DD85E3316}" destId="{96F9897D-5C60-460B-AA12-30F98937C105}" srcOrd="0" destOrd="0" parTransId="{C7C530A5-B7E6-46AE-9548-55B2E64241E3}" sibTransId="{C6079083-30D1-4917-A357-41F2E4D14453}"/>
    <dgm:cxn modelId="{C598BA14-AAD4-4F66-B60D-7855B34B81B9}" type="presOf" srcId="{10FC52CF-BBA1-47DA-AFA4-E5FDCCAE2C26}" destId="{0FF59F0E-CF4F-48E5-B4AE-45CD29E285E3}" srcOrd="0" destOrd="0" presId="urn:microsoft.com/office/officeart/2005/8/layout/radial6"/>
    <dgm:cxn modelId="{52B02DB8-25A9-493D-A6F6-12FABC194458}" type="presOf" srcId="{4FDC3F25-CB93-451A-8A04-A2430B72832D}" destId="{576ADE46-3456-4B6D-965C-7109D64CCA24}" srcOrd="0" destOrd="0" presId="urn:microsoft.com/office/officeart/2005/8/layout/radial6"/>
    <dgm:cxn modelId="{99DDDB40-D5EA-4D17-A6E2-9302DEEE347B}" type="presOf" srcId="{76A03951-2E0D-4480-B238-974E713912DB}" destId="{B9806FA8-82B9-41C2-A735-B3450A66C198}" srcOrd="0" destOrd="0" presId="urn:microsoft.com/office/officeart/2005/8/layout/radial6"/>
    <dgm:cxn modelId="{EED6D74D-12C8-4D2D-A61F-127BCCF31232}" type="presOf" srcId="{34E454BE-C59A-4130-AC03-3416D105FE4C}" destId="{1EB4F704-B188-4494-AE78-FF3B30FF679A}" srcOrd="0" destOrd="0" presId="urn:microsoft.com/office/officeart/2005/8/layout/radial6"/>
    <dgm:cxn modelId="{C61EB37B-F0B1-40CB-BF9A-B000F4C0F50A}" type="presOf" srcId="{773F6305-C574-40B4-8875-46ED65D515FB}" destId="{A7ADE796-E45C-49E5-A969-A80B0CEC9446}" srcOrd="0" destOrd="0" presId="urn:microsoft.com/office/officeart/2005/8/layout/radial6"/>
    <dgm:cxn modelId="{8E94D2D7-6F25-40C6-B879-4C326F5B4A42}" type="presOf" srcId="{C6079083-30D1-4917-A357-41F2E4D14453}" destId="{426A557B-B707-4F9A-8802-80DC76A7B84C}" srcOrd="0" destOrd="0" presId="urn:microsoft.com/office/officeart/2005/8/layout/radial6"/>
    <dgm:cxn modelId="{210AED4F-4B52-48E6-AD60-4F83D96BB7C2}" type="presOf" srcId="{96F9897D-5C60-460B-AA12-30F98937C105}" destId="{0D4FF0E3-4A51-4126-BEEE-7C5B2FCA7CFA}" srcOrd="0" destOrd="0" presId="urn:microsoft.com/office/officeart/2005/8/layout/radial6"/>
    <dgm:cxn modelId="{5B83FEB4-1885-4841-8247-C280B8A1C06E}" type="presOf" srcId="{01A4B74C-09C5-42E2-AEA9-B76C6350CF77}" destId="{095B7FCC-128A-4AD5-A9AF-B01EACC50099}" srcOrd="0" destOrd="0" presId="urn:microsoft.com/office/officeart/2005/8/layout/radial6"/>
    <dgm:cxn modelId="{49EDB71F-B054-48F9-9AB8-5D638FCA466C}" srcId="{952D25F0-2E67-4A67-8CDE-864DD85E3316}" destId="{773F6305-C574-40B4-8875-46ED65D515FB}" srcOrd="1" destOrd="0" parTransId="{0F991A97-F89D-498B-A2B5-469D612D1112}" sibTransId="{DBF0714E-14A0-489B-9AE7-2E5F460FAB56}"/>
    <dgm:cxn modelId="{C7E14D65-4D80-4496-913F-7CFE96AFBEA0}" type="presOf" srcId="{D06894D1-658D-46F8-9CF6-D026793039F0}" destId="{44B4C2E5-2CC8-4677-A8B1-7BBECFBBDC9E}" srcOrd="0" destOrd="0" presId="urn:microsoft.com/office/officeart/2005/8/layout/radial6"/>
    <dgm:cxn modelId="{54A66773-1627-4857-BB6C-A193F07662EA}" type="presOf" srcId="{952D25F0-2E67-4A67-8CDE-864DD85E3316}" destId="{BF2EEE01-81E1-46EF-8370-B56A36D1192A}" srcOrd="0" destOrd="0" presId="urn:microsoft.com/office/officeart/2005/8/layout/radial6"/>
    <dgm:cxn modelId="{19C25C6F-D2C3-419B-A53E-85B704A08A39}" srcId="{952D25F0-2E67-4A67-8CDE-864DD85E3316}" destId="{4FDC3F25-CB93-451A-8A04-A2430B72832D}" srcOrd="3" destOrd="0" parTransId="{8804B874-C7C7-41E0-BE18-2DFA71CB1EA8}" sibTransId="{DD59FB5B-7E8D-4B5A-9D37-EEDDB798F04E}"/>
    <dgm:cxn modelId="{3CEF7937-629E-4DB6-9885-7EA187A1A4FF}" type="presOf" srcId="{DD59FB5B-7E8D-4B5A-9D37-EEDDB798F04E}" destId="{6CA6E7B3-E973-4D0C-8E31-AFB3B9C5750E}" srcOrd="0" destOrd="0" presId="urn:microsoft.com/office/officeart/2005/8/layout/radial6"/>
    <dgm:cxn modelId="{3ABBC767-AF62-4005-B641-B3D086CB5E36}" srcId="{952D25F0-2E67-4A67-8CDE-864DD85E3316}" destId="{A7CB0BC6-6DF2-4275-B8BA-9B65684DDDEE}" srcOrd="5" destOrd="0" parTransId="{4A4FA0F1-4849-4F41-863A-417E2A717116}" sibTransId="{34E454BE-C59A-4130-AC03-3416D105FE4C}"/>
    <dgm:cxn modelId="{C390E5B9-0829-40A5-B59F-6018A469DF95}" srcId="{952D25F0-2E67-4A67-8CDE-864DD85E3316}" destId="{D06894D1-658D-46F8-9CF6-D026793039F0}" srcOrd="2" destOrd="0" parTransId="{E7E029EA-EB67-4C41-83E0-CED6EFE16C92}" sibTransId="{10FC52CF-BBA1-47DA-AFA4-E5FDCCAE2C26}"/>
    <dgm:cxn modelId="{C3C3316D-F94A-48E1-9B3C-9F1C7ECF0055}" type="presParOf" srcId="{B9806FA8-82B9-41C2-A735-B3450A66C198}" destId="{BF2EEE01-81E1-46EF-8370-B56A36D1192A}" srcOrd="0" destOrd="0" presId="urn:microsoft.com/office/officeart/2005/8/layout/radial6"/>
    <dgm:cxn modelId="{45BACEB3-BD1E-4698-A513-2F317FE44477}" type="presParOf" srcId="{B9806FA8-82B9-41C2-A735-B3450A66C198}" destId="{0D4FF0E3-4A51-4126-BEEE-7C5B2FCA7CFA}" srcOrd="1" destOrd="0" presId="urn:microsoft.com/office/officeart/2005/8/layout/radial6"/>
    <dgm:cxn modelId="{DD88C346-5CFD-4A2C-AD8C-1A3545EFB4CB}" type="presParOf" srcId="{B9806FA8-82B9-41C2-A735-B3450A66C198}" destId="{6D70F20F-F59A-4B29-B739-2D0C84F9857C}" srcOrd="2" destOrd="0" presId="urn:microsoft.com/office/officeart/2005/8/layout/radial6"/>
    <dgm:cxn modelId="{94CEE6F7-5E27-4400-8E79-7A2F9D00006C}" type="presParOf" srcId="{B9806FA8-82B9-41C2-A735-B3450A66C198}" destId="{426A557B-B707-4F9A-8802-80DC76A7B84C}" srcOrd="3" destOrd="0" presId="urn:microsoft.com/office/officeart/2005/8/layout/radial6"/>
    <dgm:cxn modelId="{A2A347A9-4A41-4800-9552-DEDD62250E37}" type="presParOf" srcId="{B9806FA8-82B9-41C2-A735-B3450A66C198}" destId="{A7ADE796-E45C-49E5-A969-A80B0CEC9446}" srcOrd="4" destOrd="0" presId="urn:microsoft.com/office/officeart/2005/8/layout/radial6"/>
    <dgm:cxn modelId="{6B882BA3-FB88-4AAB-ACC3-670AF3453DF1}" type="presParOf" srcId="{B9806FA8-82B9-41C2-A735-B3450A66C198}" destId="{CBAA1B71-6C0E-4A1D-9BE0-818BD0B40D96}" srcOrd="5" destOrd="0" presId="urn:microsoft.com/office/officeart/2005/8/layout/radial6"/>
    <dgm:cxn modelId="{C16A586F-891D-4336-B137-2F7D6D7D8766}" type="presParOf" srcId="{B9806FA8-82B9-41C2-A735-B3450A66C198}" destId="{1BA8069F-B3F6-4153-A7CD-4E83964C7843}" srcOrd="6" destOrd="0" presId="urn:microsoft.com/office/officeart/2005/8/layout/radial6"/>
    <dgm:cxn modelId="{0B86AF6F-95A5-4852-99E9-95D928DBEF57}" type="presParOf" srcId="{B9806FA8-82B9-41C2-A735-B3450A66C198}" destId="{44B4C2E5-2CC8-4677-A8B1-7BBECFBBDC9E}" srcOrd="7" destOrd="0" presId="urn:microsoft.com/office/officeart/2005/8/layout/radial6"/>
    <dgm:cxn modelId="{0095B84C-9D2F-4BE3-814D-FA80AABD6822}" type="presParOf" srcId="{B9806FA8-82B9-41C2-A735-B3450A66C198}" destId="{6686AB69-8324-4F35-8806-63152052BA30}" srcOrd="8" destOrd="0" presId="urn:microsoft.com/office/officeart/2005/8/layout/radial6"/>
    <dgm:cxn modelId="{BFA50209-3E56-45DB-AA32-168FF34D0486}" type="presParOf" srcId="{B9806FA8-82B9-41C2-A735-B3450A66C198}" destId="{0FF59F0E-CF4F-48E5-B4AE-45CD29E285E3}" srcOrd="9" destOrd="0" presId="urn:microsoft.com/office/officeart/2005/8/layout/radial6"/>
    <dgm:cxn modelId="{1BA567B8-1869-4DB2-A740-00D50346AEAA}" type="presParOf" srcId="{B9806FA8-82B9-41C2-A735-B3450A66C198}" destId="{576ADE46-3456-4B6D-965C-7109D64CCA24}" srcOrd="10" destOrd="0" presId="urn:microsoft.com/office/officeart/2005/8/layout/radial6"/>
    <dgm:cxn modelId="{85AD0F92-3F4B-47F2-A138-3D83A0B31423}" type="presParOf" srcId="{B9806FA8-82B9-41C2-A735-B3450A66C198}" destId="{6B80C7DA-43FA-4C8B-91F1-42F9CF8096C1}" srcOrd="11" destOrd="0" presId="urn:microsoft.com/office/officeart/2005/8/layout/radial6"/>
    <dgm:cxn modelId="{9E207BCB-ED8B-463A-A76E-AF906413FD2D}" type="presParOf" srcId="{B9806FA8-82B9-41C2-A735-B3450A66C198}" destId="{6CA6E7B3-E973-4D0C-8E31-AFB3B9C5750E}" srcOrd="12" destOrd="0" presId="urn:microsoft.com/office/officeart/2005/8/layout/radial6"/>
    <dgm:cxn modelId="{A60C4363-C22B-453A-BD91-F96CB3387C26}" type="presParOf" srcId="{B9806FA8-82B9-41C2-A735-B3450A66C198}" destId="{095B7FCC-128A-4AD5-A9AF-B01EACC50099}" srcOrd="13" destOrd="0" presId="urn:microsoft.com/office/officeart/2005/8/layout/radial6"/>
    <dgm:cxn modelId="{96F3CEC8-DA0F-4EC3-934E-43344A893086}" type="presParOf" srcId="{B9806FA8-82B9-41C2-A735-B3450A66C198}" destId="{915554BC-93F8-418D-B319-38A5F3BA0506}" srcOrd="14" destOrd="0" presId="urn:microsoft.com/office/officeart/2005/8/layout/radial6"/>
    <dgm:cxn modelId="{472E1212-5CF7-4252-9A56-B801241EE588}" type="presParOf" srcId="{B9806FA8-82B9-41C2-A735-B3450A66C198}" destId="{D1958A74-BCAA-4052-9026-A890B4E4E6C3}" srcOrd="15" destOrd="0" presId="urn:microsoft.com/office/officeart/2005/8/layout/radial6"/>
    <dgm:cxn modelId="{CCDFBA77-44CB-4868-8F01-E4264294E441}" type="presParOf" srcId="{B9806FA8-82B9-41C2-A735-B3450A66C198}" destId="{8BBBA59C-BE10-47D3-8D54-B6C5BED6A5F7}" srcOrd="16" destOrd="0" presId="urn:microsoft.com/office/officeart/2005/8/layout/radial6"/>
    <dgm:cxn modelId="{139C07C6-FCD0-47DF-A160-BB57B0625020}" type="presParOf" srcId="{B9806FA8-82B9-41C2-A735-B3450A66C198}" destId="{6BBB72A9-E356-45CD-A937-5B46E20ECCCF}" srcOrd="17" destOrd="0" presId="urn:microsoft.com/office/officeart/2005/8/layout/radial6"/>
    <dgm:cxn modelId="{D2D62412-4215-4A06-881F-0E5F4F2D41CC}" type="presParOf" srcId="{B9806FA8-82B9-41C2-A735-B3450A66C198}" destId="{1EB4F704-B188-4494-AE78-FF3B30FF679A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30C43D-D0D3-4FA4-B203-0982A8333682}" type="doc">
      <dgm:prSet loTypeId="urn:microsoft.com/office/officeart/2005/8/layout/radial5" loCatId="relationship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25EEE851-361D-4A20-8E03-31D4E5C63187}">
      <dgm:prSet phldrT="[文字]" custT="1"/>
      <dgm:spPr/>
      <dgm:t>
        <a:bodyPr/>
        <a:lstStyle/>
        <a:p>
          <a:r>
            <a:rPr lang="zh-TW" altLang="en-US" sz="1600" dirty="0" smtClean="0">
              <a:latin typeface="Times New Roman" pitchFamily="18" charset="0"/>
              <a:cs typeface="Times New Roman" pitchFamily="18" charset="0"/>
            </a:rPr>
            <a:t>Service learning</a:t>
          </a:r>
          <a:endParaRPr lang="en-US" altLang="en-US" sz="16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2CD1927E-E229-4982-BDD0-C1B40326594D}" type="parTrans" cxnId="{BC5C5D0E-B589-4F86-A5F6-4C484622B25A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CFCFD67D-226B-4DF7-94FE-39D746304359}" type="sibTrans" cxnId="{BC5C5D0E-B589-4F86-A5F6-4C484622B25A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B69C9D4C-91E2-49FD-AA52-00BE20AD5AC9}">
      <dgm:prSet phldrT="[文字]" custT="1"/>
      <dgm:spPr/>
      <dgm:t>
        <a:bodyPr/>
        <a:lstStyle/>
        <a:p>
          <a:r>
            <a:rPr lang="zh-TW" altLang="en-US" sz="1600" dirty="0" smtClean="0">
              <a:latin typeface="Times New Roman" pitchFamily="18" charset="0"/>
              <a:cs typeface="Times New Roman" pitchFamily="18" charset="0"/>
            </a:rPr>
            <a:t>Aboriginals</a:t>
          </a:r>
          <a:endParaRPr lang="en-US" altLang="en-US" sz="16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3E700820-C058-481A-BC01-79C70ADBA51C}" type="parTrans" cxnId="{D312FAE5-AD43-439A-B073-941BA7DA793C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46997CC4-AD3D-4DB5-BA36-680101CF3DA2}" type="sibTrans" cxnId="{D312FAE5-AD43-439A-B073-941BA7DA793C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7C64D31F-9D44-4754-8DCA-24B4D18DD2C8}">
      <dgm:prSet phldrT="[文字]"/>
      <dgm:spPr/>
      <dgm:t>
        <a:bodyPr/>
        <a:lstStyle/>
        <a:p>
          <a:r>
            <a:rPr lang="zh-TW" altLang="en-US" dirty="0" smtClean="0">
              <a:latin typeface="Times New Roman" pitchFamily="18" charset="0"/>
              <a:cs typeface="Times New Roman" pitchFamily="18" charset="0"/>
            </a:rPr>
            <a:t>Immigrants</a:t>
          </a:r>
          <a:endParaRPr lang="en-US" altLang="en-US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C2CD8A3A-01CB-45E6-B50D-8C307F83D786}" type="parTrans" cxnId="{4120583F-4B49-4E50-B0B3-5F3116B34B8E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71F43859-491F-4DF3-B163-DF5E49FA046A}" type="sibTrans" cxnId="{4120583F-4B49-4E50-B0B3-5F3116B34B8E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5427B693-9C67-4F8B-B374-F34AA4CCD3DE}">
      <dgm:prSet phldrT="[文字]"/>
      <dgm:spPr/>
      <dgm:t>
        <a:bodyPr/>
        <a:lstStyle/>
        <a:p>
          <a:r>
            <a:rPr lang="zh-TW" altLang="en-US" dirty="0" smtClean="0">
              <a:latin typeface="Times New Roman" pitchFamily="18" charset="0"/>
              <a:cs typeface="Times New Roman" pitchFamily="18" charset="0"/>
            </a:rPr>
            <a:t>Senior Care</a:t>
          </a:r>
          <a:endParaRPr lang="en-US" altLang="en-US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94D63F87-0281-4A4B-80BE-B1EF4CF698A6}" type="parTrans" cxnId="{14E33559-845D-4849-91F2-839F4933A70B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1835BD3B-873A-48AE-8871-D03EB1FA4C6F}" type="sibTrans" cxnId="{14E33559-845D-4849-91F2-839F4933A70B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E6862662-3F66-4929-A94C-7E3068A7E81B}">
      <dgm:prSet phldrT="[文字]"/>
      <dgm:spPr/>
      <dgm:t>
        <a:bodyPr/>
        <a:lstStyle/>
        <a:p>
          <a:r>
            <a:rPr lang="zh-TW" altLang="en-US" dirty="0" smtClean="0">
              <a:latin typeface="Times New Roman" pitchFamily="18" charset="0"/>
              <a:cs typeface="Times New Roman" pitchFamily="18" charset="0"/>
            </a:rPr>
            <a:t>Children learning</a:t>
          </a:r>
          <a:endParaRPr lang="en-US" altLang="en-US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gm:t>
    </dgm:pt>
    <dgm:pt modelId="{5804EF00-BC99-4BE7-9B5F-3A0D3834CF45}" type="parTrans" cxnId="{2CBAC614-9B02-4D06-9085-2BBD8E25450E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5603DD06-E9C2-4625-9303-5D545999083F}" type="sibTrans" cxnId="{2CBAC614-9B02-4D06-9085-2BBD8E25450E}">
      <dgm:prSet/>
      <dgm:spPr/>
      <dgm:t>
        <a:bodyPr/>
        <a:lstStyle/>
        <a:p>
          <a:endParaRPr lang="zh-TW" altLang="en-US">
            <a:latin typeface="Times New Roman" pitchFamily="18" charset="0"/>
            <a:cs typeface="Times New Roman" pitchFamily="18" charset="0"/>
          </a:endParaRPr>
        </a:p>
      </dgm:t>
    </dgm:pt>
    <dgm:pt modelId="{1FA34E04-12D2-437D-AF79-AC99AD693776}" type="pres">
      <dgm:prSet presAssocID="{1030C43D-D0D3-4FA4-B203-0982A833368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B36B59C-963C-47BB-A651-6F911A2C537B}" type="pres">
      <dgm:prSet presAssocID="{25EEE851-361D-4A20-8E03-31D4E5C63187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D355579B-458E-456A-B8E5-250687AE95F0}" type="pres">
      <dgm:prSet presAssocID="{3E700820-C058-481A-BC01-79C70ADBA51C}" presName="parTrans" presStyleLbl="sibTrans2D1" presStyleIdx="0" presStyleCnt="4"/>
      <dgm:spPr/>
      <dgm:t>
        <a:bodyPr/>
        <a:lstStyle/>
        <a:p>
          <a:endParaRPr lang="zh-TW" altLang="en-US"/>
        </a:p>
      </dgm:t>
    </dgm:pt>
    <dgm:pt modelId="{43CA2925-AC38-4ED0-8D8B-CE28081F76F8}" type="pres">
      <dgm:prSet presAssocID="{3E700820-C058-481A-BC01-79C70ADBA51C}" presName="connectorText" presStyleLbl="sibTrans2D1" presStyleIdx="0" presStyleCnt="4"/>
      <dgm:spPr/>
      <dgm:t>
        <a:bodyPr/>
        <a:lstStyle/>
        <a:p>
          <a:endParaRPr lang="zh-TW" altLang="en-US"/>
        </a:p>
      </dgm:t>
    </dgm:pt>
    <dgm:pt modelId="{341A7E25-0991-404A-B9BB-0C2F12BCE28D}" type="pres">
      <dgm:prSet presAssocID="{B69C9D4C-91E2-49FD-AA52-00BE20AD5AC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708D25-65BF-4165-982E-7FFE544579B1}" type="pres">
      <dgm:prSet presAssocID="{C2CD8A3A-01CB-45E6-B50D-8C307F83D786}" presName="parTrans" presStyleLbl="sibTrans2D1" presStyleIdx="1" presStyleCnt="4"/>
      <dgm:spPr/>
      <dgm:t>
        <a:bodyPr/>
        <a:lstStyle/>
        <a:p>
          <a:endParaRPr lang="zh-TW" altLang="en-US"/>
        </a:p>
      </dgm:t>
    </dgm:pt>
    <dgm:pt modelId="{4EAECCC8-9264-4481-B2F4-D65FC9F7CB4E}" type="pres">
      <dgm:prSet presAssocID="{C2CD8A3A-01CB-45E6-B50D-8C307F83D786}" presName="connectorText" presStyleLbl="sibTrans2D1" presStyleIdx="1" presStyleCnt="4"/>
      <dgm:spPr/>
      <dgm:t>
        <a:bodyPr/>
        <a:lstStyle/>
        <a:p>
          <a:endParaRPr lang="zh-TW" altLang="en-US"/>
        </a:p>
      </dgm:t>
    </dgm:pt>
    <dgm:pt modelId="{9928F409-D95C-4706-9F99-699168F57C88}" type="pres">
      <dgm:prSet presAssocID="{7C64D31F-9D44-4754-8DCA-24B4D18DD2C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30F410-236E-4ED8-A2BC-D6EB0B5DBD82}" type="pres">
      <dgm:prSet presAssocID="{94D63F87-0281-4A4B-80BE-B1EF4CF698A6}" presName="parTrans" presStyleLbl="sibTrans2D1" presStyleIdx="2" presStyleCnt="4"/>
      <dgm:spPr/>
      <dgm:t>
        <a:bodyPr/>
        <a:lstStyle/>
        <a:p>
          <a:endParaRPr lang="zh-TW" altLang="en-US"/>
        </a:p>
      </dgm:t>
    </dgm:pt>
    <dgm:pt modelId="{61BA3B49-1A57-4FA2-936F-14B7F2241EDF}" type="pres">
      <dgm:prSet presAssocID="{94D63F87-0281-4A4B-80BE-B1EF4CF698A6}" presName="connectorText" presStyleLbl="sibTrans2D1" presStyleIdx="2" presStyleCnt="4"/>
      <dgm:spPr/>
      <dgm:t>
        <a:bodyPr/>
        <a:lstStyle/>
        <a:p>
          <a:endParaRPr lang="zh-TW" altLang="en-US"/>
        </a:p>
      </dgm:t>
    </dgm:pt>
    <dgm:pt modelId="{5894A22C-B342-4CAD-A5D1-CEF3D4C380AE}" type="pres">
      <dgm:prSet presAssocID="{5427B693-9C67-4F8B-B374-F34AA4CCD3D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46BEA9-6B05-4D77-83D5-804D2E2B2471}" type="pres">
      <dgm:prSet presAssocID="{5804EF00-BC99-4BE7-9B5F-3A0D3834CF45}" presName="parTrans" presStyleLbl="sibTrans2D1" presStyleIdx="3" presStyleCnt="4"/>
      <dgm:spPr/>
      <dgm:t>
        <a:bodyPr/>
        <a:lstStyle/>
        <a:p>
          <a:endParaRPr lang="zh-TW" altLang="en-US"/>
        </a:p>
      </dgm:t>
    </dgm:pt>
    <dgm:pt modelId="{F89CEA45-EBDF-4F58-9393-6F9071E70F2D}" type="pres">
      <dgm:prSet presAssocID="{5804EF00-BC99-4BE7-9B5F-3A0D3834CF45}" presName="connectorText" presStyleLbl="sibTrans2D1" presStyleIdx="3" presStyleCnt="4"/>
      <dgm:spPr/>
      <dgm:t>
        <a:bodyPr/>
        <a:lstStyle/>
        <a:p>
          <a:endParaRPr lang="zh-TW" altLang="en-US"/>
        </a:p>
      </dgm:t>
    </dgm:pt>
    <dgm:pt modelId="{E8632589-D3D8-409D-9A13-F4A1D6B2D22B}" type="pres">
      <dgm:prSet presAssocID="{E6862662-3F66-4929-A94C-7E3068A7E81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584932C-3BCD-4255-AC43-E90D92498065}" type="presOf" srcId="{3E700820-C058-481A-BC01-79C70ADBA51C}" destId="{D355579B-458E-456A-B8E5-250687AE95F0}" srcOrd="0" destOrd="0" presId="urn:microsoft.com/office/officeart/2005/8/layout/radial5"/>
    <dgm:cxn modelId="{16AAF5B8-4C76-4240-BF3E-400E355CBF68}" type="presOf" srcId="{C2CD8A3A-01CB-45E6-B50D-8C307F83D786}" destId="{04708D25-65BF-4165-982E-7FFE544579B1}" srcOrd="0" destOrd="0" presId="urn:microsoft.com/office/officeart/2005/8/layout/radial5"/>
    <dgm:cxn modelId="{4120583F-4B49-4E50-B0B3-5F3116B34B8E}" srcId="{25EEE851-361D-4A20-8E03-31D4E5C63187}" destId="{7C64D31F-9D44-4754-8DCA-24B4D18DD2C8}" srcOrd="1" destOrd="0" parTransId="{C2CD8A3A-01CB-45E6-B50D-8C307F83D786}" sibTransId="{71F43859-491F-4DF3-B163-DF5E49FA046A}"/>
    <dgm:cxn modelId="{BD335227-49B4-4EA4-BCD7-ACC4141730D7}" type="presOf" srcId="{E6862662-3F66-4929-A94C-7E3068A7E81B}" destId="{E8632589-D3D8-409D-9A13-F4A1D6B2D22B}" srcOrd="0" destOrd="0" presId="urn:microsoft.com/office/officeart/2005/8/layout/radial5"/>
    <dgm:cxn modelId="{D312FAE5-AD43-439A-B073-941BA7DA793C}" srcId="{25EEE851-361D-4A20-8E03-31D4E5C63187}" destId="{B69C9D4C-91E2-49FD-AA52-00BE20AD5AC9}" srcOrd="0" destOrd="0" parTransId="{3E700820-C058-481A-BC01-79C70ADBA51C}" sibTransId="{46997CC4-AD3D-4DB5-BA36-680101CF3DA2}"/>
    <dgm:cxn modelId="{1F72BFFC-B291-4FBD-985A-DF354A98B335}" type="presOf" srcId="{3E700820-C058-481A-BC01-79C70ADBA51C}" destId="{43CA2925-AC38-4ED0-8D8B-CE28081F76F8}" srcOrd="1" destOrd="0" presId="urn:microsoft.com/office/officeart/2005/8/layout/radial5"/>
    <dgm:cxn modelId="{BC5C5D0E-B589-4F86-A5F6-4C484622B25A}" srcId="{1030C43D-D0D3-4FA4-B203-0982A8333682}" destId="{25EEE851-361D-4A20-8E03-31D4E5C63187}" srcOrd="0" destOrd="0" parTransId="{2CD1927E-E229-4982-BDD0-C1B40326594D}" sibTransId="{CFCFD67D-226B-4DF7-94FE-39D746304359}"/>
    <dgm:cxn modelId="{6FDDFAC2-0EF4-4F3E-B10F-68A1B76EEA4D}" type="presOf" srcId="{5804EF00-BC99-4BE7-9B5F-3A0D3834CF45}" destId="{F89CEA45-EBDF-4F58-9393-6F9071E70F2D}" srcOrd="1" destOrd="0" presId="urn:microsoft.com/office/officeart/2005/8/layout/radial5"/>
    <dgm:cxn modelId="{2C74DE99-7D1A-4F9C-A2EA-96B59E6FA135}" type="presOf" srcId="{25EEE851-361D-4A20-8E03-31D4E5C63187}" destId="{FB36B59C-963C-47BB-A651-6F911A2C537B}" srcOrd="0" destOrd="0" presId="urn:microsoft.com/office/officeart/2005/8/layout/radial5"/>
    <dgm:cxn modelId="{E6E8AFDE-C50B-4C47-BB39-920DD95A07CE}" type="presOf" srcId="{94D63F87-0281-4A4B-80BE-B1EF4CF698A6}" destId="{61BA3B49-1A57-4FA2-936F-14B7F2241EDF}" srcOrd="1" destOrd="0" presId="urn:microsoft.com/office/officeart/2005/8/layout/radial5"/>
    <dgm:cxn modelId="{09EBA95F-4CC7-4C04-86EC-769C6E44CD12}" type="presOf" srcId="{C2CD8A3A-01CB-45E6-B50D-8C307F83D786}" destId="{4EAECCC8-9264-4481-B2F4-D65FC9F7CB4E}" srcOrd="1" destOrd="0" presId="urn:microsoft.com/office/officeart/2005/8/layout/radial5"/>
    <dgm:cxn modelId="{14E33559-845D-4849-91F2-839F4933A70B}" srcId="{25EEE851-361D-4A20-8E03-31D4E5C63187}" destId="{5427B693-9C67-4F8B-B374-F34AA4CCD3DE}" srcOrd="2" destOrd="0" parTransId="{94D63F87-0281-4A4B-80BE-B1EF4CF698A6}" sibTransId="{1835BD3B-873A-48AE-8871-D03EB1FA4C6F}"/>
    <dgm:cxn modelId="{8187A841-79FB-4E24-9FC4-3367992E913A}" type="presOf" srcId="{94D63F87-0281-4A4B-80BE-B1EF4CF698A6}" destId="{A530F410-236E-4ED8-A2BC-D6EB0B5DBD82}" srcOrd="0" destOrd="0" presId="urn:microsoft.com/office/officeart/2005/8/layout/radial5"/>
    <dgm:cxn modelId="{9AE8D0C3-14E3-4C04-A272-7912774FE877}" type="presOf" srcId="{5427B693-9C67-4F8B-B374-F34AA4CCD3DE}" destId="{5894A22C-B342-4CAD-A5D1-CEF3D4C380AE}" srcOrd="0" destOrd="0" presId="urn:microsoft.com/office/officeart/2005/8/layout/radial5"/>
    <dgm:cxn modelId="{72CDA08B-DF9F-4559-8BC0-1626CA23BC26}" type="presOf" srcId="{7C64D31F-9D44-4754-8DCA-24B4D18DD2C8}" destId="{9928F409-D95C-4706-9F99-699168F57C88}" srcOrd="0" destOrd="0" presId="urn:microsoft.com/office/officeart/2005/8/layout/radial5"/>
    <dgm:cxn modelId="{7DB36AF0-818F-40EA-9FE5-A94234FC4D26}" type="presOf" srcId="{1030C43D-D0D3-4FA4-B203-0982A8333682}" destId="{1FA34E04-12D2-437D-AF79-AC99AD693776}" srcOrd="0" destOrd="0" presId="urn:microsoft.com/office/officeart/2005/8/layout/radial5"/>
    <dgm:cxn modelId="{241DBAA9-B7EF-47D1-87FD-C854B7B0A46D}" type="presOf" srcId="{B69C9D4C-91E2-49FD-AA52-00BE20AD5AC9}" destId="{341A7E25-0991-404A-B9BB-0C2F12BCE28D}" srcOrd="0" destOrd="0" presId="urn:microsoft.com/office/officeart/2005/8/layout/radial5"/>
    <dgm:cxn modelId="{2CBAC614-9B02-4D06-9085-2BBD8E25450E}" srcId="{25EEE851-361D-4A20-8E03-31D4E5C63187}" destId="{E6862662-3F66-4929-A94C-7E3068A7E81B}" srcOrd="3" destOrd="0" parTransId="{5804EF00-BC99-4BE7-9B5F-3A0D3834CF45}" sibTransId="{5603DD06-E9C2-4625-9303-5D545999083F}"/>
    <dgm:cxn modelId="{DAD02FEF-1B6B-49FC-9EB5-EB22C1C80EE8}" type="presOf" srcId="{5804EF00-BC99-4BE7-9B5F-3A0D3834CF45}" destId="{6446BEA9-6B05-4D77-83D5-804D2E2B2471}" srcOrd="0" destOrd="0" presId="urn:microsoft.com/office/officeart/2005/8/layout/radial5"/>
    <dgm:cxn modelId="{21105725-1DD8-4BF6-8ADB-0821BF817F07}" type="presParOf" srcId="{1FA34E04-12D2-437D-AF79-AC99AD693776}" destId="{FB36B59C-963C-47BB-A651-6F911A2C537B}" srcOrd="0" destOrd="0" presId="urn:microsoft.com/office/officeart/2005/8/layout/radial5"/>
    <dgm:cxn modelId="{9225BCAF-78C4-467D-B89A-E46B93AD3ECE}" type="presParOf" srcId="{1FA34E04-12D2-437D-AF79-AC99AD693776}" destId="{D355579B-458E-456A-B8E5-250687AE95F0}" srcOrd="1" destOrd="0" presId="urn:microsoft.com/office/officeart/2005/8/layout/radial5"/>
    <dgm:cxn modelId="{572F2444-F92C-4E8A-914C-0531136B6ECA}" type="presParOf" srcId="{D355579B-458E-456A-B8E5-250687AE95F0}" destId="{43CA2925-AC38-4ED0-8D8B-CE28081F76F8}" srcOrd="0" destOrd="0" presId="urn:microsoft.com/office/officeart/2005/8/layout/radial5"/>
    <dgm:cxn modelId="{F4D88E47-4755-42B2-8C2A-335DE9889F7E}" type="presParOf" srcId="{1FA34E04-12D2-437D-AF79-AC99AD693776}" destId="{341A7E25-0991-404A-B9BB-0C2F12BCE28D}" srcOrd="2" destOrd="0" presId="urn:microsoft.com/office/officeart/2005/8/layout/radial5"/>
    <dgm:cxn modelId="{BC1ADEC7-723D-4765-83EC-42C198EFD523}" type="presParOf" srcId="{1FA34E04-12D2-437D-AF79-AC99AD693776}" destId="{04708D25-65BF-4165-982E-7FFE544579B1}" srcOrd="3" destOrd="0" presId="urn:microsoft.com/office/officeart/2005/8/layout/radial5"/>
    <dgm:cxn modelId="{56688C31-A105-4181-A170-F8C65158FC2F}" type="presParOf" srcId="{04708D25-65BF-4165-982E-7FFE544579B1}" destId="{4EAECCC8-9264-4481-B2F4-D65FC9F7CB4E}" srcOrd="0" destOrd="0" presId="urn:microsoft.com/office/officeart/2005/8/layout/radial5"/>
    <dgm:cxn modelId="{7B126A63-F4B0-46D6-B3E7-0A5A8AFE3764}" type="presParOf" srcId="{1FA34E04-12D2-437D-AF79-AC99AD693776}" destId="{9928F409-D95C-4706-9F99-699168F57C88}" srcOrd="4" destOrd="0" presId="urn:microsoft.com/office/officeart/2005/8/layout/radial5"/>
    <dgm:cxn modelId="{7FD17DC3-B5EB-4D3E-9E37-CAA3163FC57C}" type="presParOf" srcId="{1FA34E04-12D2-437D-AF79-AC99AD693776}" destId="{A530F410-236E-4ED8-A2BC-D6EB0B5DBD82}" srcOrd="5" destOrd="0" presId="urn:microsoft.com/office/officeart/2005/8/layout/radial5"/>
    <dgm:cxn modelId="{757B1939-63A1-4326-9384-5EE4C73AE3F1}" type="presParOf" srcId="{A530F410-236E-4ED8-A2BC-D6EB0B5DBD82}" destId="{61BA3B49-1A57-4FA2-936F-14B7F2241EDF}" srcOrd="0" destOrd="0" presId="urn:microsoft.com/office/officeart/2005/8/layout/radial5"/>
    <dgm:cxn modelId="{65271524-D131-4548-B056-97E12F6D3C19}" type="presParOf" srcId="{1FA34E04-12D2-437D-AF79-AC99AD693776}" destId="{5894A22C-B342-4CAD-A5D1-CEF3D4C380AE}" srcOrd="6" destOrd="0" presId="urn:microsoft.com/office/officeart/2005/8/layout/radial5"/>
    <dgm:cxn modelId="{93B05DE7-DC90-4278-B18D-A802C07B33B0}" type="presParOf" srcId="{1FA34E04-12D2-437D-AF79-AC99AD693776}" destId="{6446BEA9-6B05-4D77-83D5-804D2E2B2471}" srcOrd="7" destOrd="0" presId="urn:microsoft.com/office/officeart/2005/8/layout/radial5"/>
    <dgm:cxn modelId="{A2FA1172-12F5-426E-81AD-16D61D48A884}" type="presParOf" srcId="{6446BEA9-6B05-4D77-83D5-804D2E2B2471}" destId="{F89CEA45-EBDF-4F58-9393-6F9071E70F2D}" srcOrd="0" destOrd="0" presId="urn:microsoft.com/office/officeart/2005/8/layout/radial5"/>
    <dgm:cxn modelId="{460F1CD5-70B6-47EB-8CF0-39A6D1474F90}" type="presParOf" srcId="{1FA34E04-12D2-437D-AF79-AC99AD693776}" destId="{E8632589-D3D8-409D-9A13-F4A1D6B2D22B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227040-8D0A-4BED-85CC-DFFF75178070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C3E67AF8-3B55-4FFB-9F46-409C6F50390C}">
      <dgm:prSet phldrT="[文字]" custT="1"/>
      <dgm:spPr/>
      <dgm:t>
        <a:bodyPr/>
        <a:lstStyle/>
        <a:p>
          <a:r>
            <a:rPr lang="en-US" altLang="zh-TW" sz="1400" b="0" dirty="0" smtClean="0">
              <a:latin typeface="Times New Roman" panose="02020603050405020304" pitchFamily="18" charset="0"/>
            </a:rPr>
            <a:t>2013 The First Phase of "Humanities Innovation and Social Activism" Project, funded by the Ministry of Science and Technology.</a:t>
          </a:r>
          <a:r>
            <a:rPr lang="en-US" sz="1400" dirty="0" smtClean="0"/>
            <a:t> </a:t>
          </a:r>
          <a:endParaRPr lang="en-US" altLang="en-US" sz="1400" b="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5A52FCF5-D40C-46D8-B5A4-7D416035A04B}" type="parTrans" cxnId="{6CD4D77E-79C7-46A7-ACFE-9D448121AB72}">
      <dgm:prSet/>
      <dgm:spPr/>
      <dgm:t>
        <a:bodyPr/>
        <a:lstStyle/>
        <a:p>
          <a:endParaRPr lang="zh-TW" altLang="en-US" sz="1400"/>
        </a:p>
      </dgm:t>
    </dgm:pt>
    <dgm:pt modelId="{887319E1-7CDA-4B34-8718-F97C56589169}" type="sibTrans" cxnId="{6CD4D77E-79C7-46A7-ACFE-9D448121AB72}">
      <dgm:prSet/>
      <dgm:spPr/>
      <dgm:t>
        <a:bodyPr/>
        <a:lstStyle/>
        <a:p>
          <a:endParaRPr lang="zh-TW" altLang="en-US" sz="1400"/>
        </a:p>
      </dgm:t>
    </dgm:pt>
    <dgm:pt modelId="{A6578254-43D4-454E-BA45-B5BC4E5379FD}">
      <dgm:prSet phldrT="[文字]" custT="1"/>
      <dgm:spPr/>
      <dgm:t>
        <a:bodyPr/>
        <a:lstStyle/>
        <a:p>
          <a:r>
            <a:rPr lang="en-US" altLang="zh-TW" sz="1400" b="0" dirty="0" smtClean="0">
              <a:latin typeface="Times New Roman" panose="02020603050405020304" pitchFamily="18" charset="0"/>
            </a:rPr>
            <a:t>2016 The </a:t>
          </a:r>
          <a:r>
            <a:rPr lang="zh-TW" altLang="en-US" sz="1400" b="0" dirty="0" smtClean="0">
              <a:latin typeface="Times New Roman" panose="02020603050405020304" pitchFamily="18" charset="0"/>
            </a:rPr>
            <a:t>Second Phase</a:t>
          </a:r>
          <a:r>
            <a:rPr lang="en-US" altLang="zh-TW" sz="1400" b="0" dirty="0" smtClean="0">
              <a:latin typeface="Times New Roman" panose="02020603050405020304" pitchFamily="18" charset="0"/>
            </a:rPr>
            <a:t> of </a:t>
          </a:r>
          <a:r>
            <a:rPr lang="zh-TW" altLang="en-US" sz="1400" b="0" dirty="0" smtClean="0">
              <a:latin typeface="Times New Roman" panose="02020603050405020304" pitchFamily="18" charset="0"/>
            </a:rPr>
            <a:t>"Humanities Innovation and Social Activism" Project</a:t>
          </a:r>
          <a:r>
            <a:rPr lang="en-US" altLang="zh-TW" sz="1400" b="0" dirty="0" smtClean="0">
              <a:latin typeface="Times New Roman" panose="02020603050405020304" pitchFamily="18" charset="0"/>
            </a:rPr>
            <a:t>, funded by the Ministry of Science and Technology.</a:t>
          </a:r>
          <a:r>
            <a:rPr sz="1400" dirty="0" smtClean="0"/>
            <a:t> </a:t>
          </a:r>
          <a:endParaRPr lang="en-US" altLang="en-US" sz="1400" b="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DB0D2B4D-AEC7-4AE3-9019-9D5FCDD07530}" type="parTrans" cxnId="{0BD1B7D3-89E6-409C-9D4C-17B6C4486B36}">
      <dgm:prSet/>
      <dgm:spPr/>
      <dgm:t>
        <a:bodyPr/>
        <a:lstStyle/>
        <a:p>
          <a:endParaRPr lang="zh-TW" altLang="en-US" sz="1400"/>
        </a:p>
      </dgm:t>
    </dgm:pt>
    <dgm:pt modelId="{D1BD6993-A4CE-4246-B3C1-40EDB3E5306A}" type="sibTrans" cxnId="{0BD1B7D3-89E6-409C-9D4C-17B6C4486B36}">
      <dgm:prSet/>
      <dgm:spPr/>
      <dgm:t>
        <a:bodyPr/>
        <a:lstStyle/>
        <a:p>
          <a:endParaRPr lang="zh-TW" altLang="en-US" sz="1400"/>
        </a:p>
      </dgm:t>
    </dgm:pt>
    <dgm:pt modelId="{4E1E69D1-D464-46C1-AD66-B72DBABD07BC}">
      <dgm:prSet phldrT="[文字]" custT="1"/>
      <dgm:spPr/>
      <dgm:t>
        <a:bodyPr/>
        <a:lstStyle/>
        <a:p>
          <a:r>
            <a:rPr lang="en-US" altLang="zh-TW" sz="1400" b="0" dirty="0" smtClean="0">
              <a:latin typeface="Times New Roman" panose="02020603050405020304" pitchFamily="18" charset="0"/>
            </a:rPr>
            <a:t>August</a:t>
          </a:r>
          <a:r>
            <a:rPr lang="zh-TW" altLang="en-US" sz="1400" b="0" dirty="0" smtClean="0">
              <a:latin typeface="Times New Roman" panose="02020603050405020304" pitchFamily="18" charset="0"/>
            </a:rPr>
            <a:t> 2016: </a:t>
          </a:r>
          <a:r>
            <a:rPr lang="en-US" altLang="en-US" sz="1400" b="0" dirty="0" smtClean="0">
              <a:latin typeface="Times New Roman" panose="02020603050405020304" pitchFamily="18" charset="0"/>
            </a:rPr>
            <a:t>The Center being promoted to the university level with brooder responsibility.</a:t>
          </a:r>
          <a:endParaRPr lang="en-US" altLang="en-US" sz="1400" b="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96F869BB-9CFD-430E-9739-B2067B843D2B}" type="parTrans" cxnId="{06C7C065-4EB5-47F9-BF85-F58190892E07}">
      <dgm:prSet/>
      <dgm:spPr/>
      <dgm:t>
        <a:bodyPr/>
        <a:lstStyle/>
        <a:p>
          <a:endParaRPr lang="zh-TW" altLang="en-US" sz="1400"/>
        </a:p>
      </dgm:t>
    </dgm:pt>
    <dgm:pt modelId="{781CC0ED-F894-4154-A4EC-08AE41FA8EDF}" type="sibTrans" cxnId="{06C7C065-4EB5-47F9-BF85-F58190892E07}">
      <dgm:prSet/>
      <dgm:spPr/>
      <dgm:t>
        <a:bodyPr/>
        <a:lstStyle/>
        <a:p>
          <a:endParaRPr lang="zh-TW" altLang="en-US" sz="1400"/>
        </a:p>
      </dgm:t>
    </dgm:pt>
    <dgm:pt modelId="{C3BE2F19-6B05-477D-8446-DA1AA6504809}">
      <dgm:prSet phldrT="[文字]" custT="1"/>
      <dgm:spPr/>
      <dgm:t>
        <a:bodyPr/>
        <a:lstStyle/>
        <a:p>
          <a:r>
            <a:rPr lang="en-US" altLang="zh-TW" sz="1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2013.5.29 </a:t>
          </a:r>
          <a:r>
            <a:rPr lang="zh-TW" altLang="en-US" sz="1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Established the Shui Sha Lian Humanities Innovation and Social Activism Research Center </a:t>
          </a:r>
          <a:r>
            <a:rPr lang="en-US" altLang="zh-TW" sz="1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 college of </a:t>
          </a:r>
          <a:r>
            <a:rPr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TW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humanities.</a:t>
          </a:r>
          <a:endParaRPr lang="zh-TW" altLang="en-US" sz="14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22DD8-7534-4762-8475-2BD57529FADB}" type="parTrans" cxnId="{93D18F58-A802-4F36-A512-9EC6FA844228}">
      <dgm:prSet/>
      <dgm:spPr/>
      <dgm:t>
        <a:bodyPr/>
        <a:lstStyle/>
        <a:p>
          <a:endParaRPr lang="zh-TW" altLang="en-US" sz="1400"/>
        </a:p>
      </dgm:t>
    </dgm:pt>
    <dgm:pt modelId="{4CA9D4DC-2C3E-4485-9ABB-25AF5EA7920C}" type="sibTrans" cxnId="{93D18F58-A802-4F36-A512-9EC6FA844228}">
      <dgm:prSet/>
      <dgm:spPr/>
      <dgm:t>
        <a:bodyPr/>
        <a:lstStyle/>
        <a:p>
          <a:endParaRPr lang="zh-TW" altLang="en-US" sz="1400"/>
        </a:p>
      </dgm:t>
    </dgm:pt>
    <dgm:pt modelId="{368494F2-1A86-4DAB-89D3-0FA9AA4D0F33}" type="pres">
      <dgm:prSet presAssocID="{44227040-8D0A-4BED-85CC-DFFF7517807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54CC690A-2707-4CC2-B729-F214B31246F2}" type="pres">
      <dgm:prSet presAssocID="{C3BE2F19-6B05-477D-8446-DA1AA6504809}" presName="composite" presStyleCnt="0"/>
      <dgm:spPr/>
    </dgm:pt>
    <dgm:pt modelId="{4B1184AE-9939-43B4-96FB-3DEFD085E767}" type="pres">
      <dgm:prSet presAssocID="{C3BE2F19-6B05-477D-8446-DA1AA6504809}" presName="LShape" presStyleLbl="alignNode1" presStyleIdx="0" presStyleCnt="7"/>
      <dgm:spPr/>
    </dgm:pt>
    <dgm:pt modelId="{D9A75756-7526-4C30-91DB-D836ADD2ED2F}" type="pres">
      <dgm:prSet presAssocID="{C3BE2F19-6B05-477D-8446-DA1AA6504809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AA73A1-72EF-4C4A-B349-4AAB7C12E64E}" type="pres">
      <dgm:prSet presAssocID="{C3BE2F19-6B05-477D-8446-DA1AA6504809}" presName="Triangle" presStyleLbl="alignNode1" presStyleIdx="1" presStyleCnt="7"/>
      <dgm:spPr/>
    </dgm:pt>
    <dgm:pt modelId="{FF00606A-54FD-454B-9944-62A1E3023F91}" type="pres">
      <dgm:prSet presAssocID="{4CA9D4DC-2C3E-4485-9ABB-25AF5EA7920C}" presName="sibTrans" presStyleCnt="0"/>
      <dgm:spPr/>
    </dgm:pt>
    <dgm:pt modelId="{1ADE1D29-5196-4E5A-9E4F-743301560049}" type="pres">
      <dgm:prSet presAssocID="{4CA9D4DC-2C3E-4485-9ABB-25AF5EA7920C}" presName="space" presStyleCnt="0"/>
      <dgm:spPr/>
    </dgm:pt>
    <dgm:pt modelId="{94578B28-456B-4A24-9E72-EA329F64D837}" type="pres">
      <dgm:prSet presAssocID="{C3E67AF8-3B55-4FFB-9F46-409C6F50390C}" presName="composite" presStyleCnt="0"/>
      <dgm:spPr/>
    </dgm:pt>
    <dgm:pt modelId="{1E3E313D-56CC-4B7D-9D56-3B95687E86A1}" type="pres">
      <dgm:prSet presAssocID="{C3E67AF8-3B55-4FFB-9F46-409C6F50390C}" presName="LShape" presStyleLbl="alignNode1" presStyleIdx="2" presStyleCnt="7"/>
      <dgm:spPr/>
    </dgm:pt>
    <dgm:pt modelId="{820CD9C7-4700-4347-B975-2613D551EC5C}" type="pres">
      <dgm:prSet presAssocID="{C3E67AF8-3B55-4FFB-9F46-409C6F50390C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92DF91-37E7-4585-8443-08F904AAE0CF}" type="pres">
      <dgm:prSet presAssocID="{C3E67AF8-3B55-4FFB-9F46-409C6F50390C}" presName="Triangle" presStyleLbl="alignNode1" presStyleIdx="3" presStyleCnt="7"/>
      <dgm:spPr/>
    </dgm:pt>
    <dgm:pt modelId="{9E2AE7F8-C3A5-41DE-9ADA-E5DC69B1C798}" type="pres">
      <dgm:prSet presAssocID="{887319E1-7CDA-4B34-8718-F97C56589169}" presName="sibTrans" presStyleCnt="0"/>
      <dgm:spPr/>
    </dgm:pt>
    <dgm:pt modelId="{0924684F-8F44-41EC-A7DB-D39248214E43}" type="pres">
      <dgm:prSet presAssocID="{887319E1-7CDA-4B34-8718-F97C56589169}" presName="space" presStyleCnt="0"/>
      <dgm:spPr/>
    </dgm:pt>
    <dgm:pt modelId="{22D95940-A6F7-4ECE-9330-8FD1C6C08A52}" type="pres">
      <dgm:prSet presAssocID="{A6578254-43D4-454E-BA45-B5BC4E5379FD}" presName="composite" presStyleCnt="0"/>
      <dgm:spPr/>
    </dgm:pt>
    <dgm:pt modelId="{3142CB47-C989-4DAD-B2B3-EE584462E19D}" type="pres">
      <dgm:prSet presAssocID="{A6578254-43D4-454E-BA45-B5BC4E5379FD}" presName="LShape" presStyleLbl="alignNode1" presStyleIdx="4" presStyleCnt="7"/>
      <dgm:spPr/>
    </dgm:pt>
    <dgm:pt modelId="{00E80204-1497-4CCA-9CBC-1B4720C6784F}" type="pres">
      <dgm:prSet presAssocID="{A6578254-43D4-454E-BA45-B5BC4E5379FD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6BC0EA-2CF5-4E56-829A-12B1328DF618}" type="pres">
      <dgm:prSet presAssocID="{A6578254-43D4-454E-BA45-B5BC4E5379FD}" presName="Triangle" presStyleLbl="alignNode1" presStyleIdx="5" presStyleCnt="7"/>
      <dgm:spPr/>
    </dgm:pt>
    <dgm:pt modelId="{F031AF7E-4DA8-4E3B-9F13-734AA8FA9D19}" type="pres">
      <dgm:prSet presAssocID="{D1BD6993-A4CE-4246-B3C1-40EDB3E5306A}" presName="sibTrans" presStyleCnt="0"/>
      <dgm:spPr/>
    </dgm:pt>
    <dgm:pt modelId="{467AE7C2-B6CD-41FB-B4B3-42DAC136D012}" type="pres">
      <dgm:prSet presAssocID="{D1BD6993-A4CE-4246-B3C1-40EDB3E5306A}" presName="space" presStyleCnt="0"/>
      <dgm:spPr/>
    </dgm:pt>
    <dgm:pt modelId="{24B2F73E-EA2D-4992-B240-C5FD216C739F}" type="pres">
      <dgm:prSet presAssocID="{4E1E69D1-D464-46C1-AD66-B72DBABD07BC}" presName="composite" presStyleCnt="0"/>
      <dgm:spPr/>
    </dgm:pt>
    <dgm:pt modelId="{746F8F43-B127-4A62-BE17-DAB8656F14D1}" type="pres">
      <dgm:prSet presAssocID="{4E1E69D1-D464-46C1-AD66-B72DBABD07BC}" presName="LShape" presStyleLbl="alignNode1" presStyleIdx="6" presStyleCnt="7"/>
      <dgm:spPr/>
    </dgm:pt>
    <dgm:pt modelId="{6BACEDE8-1065-4032-BDB4-946DF2DD163E}" type="pres">
      <dgm:prSet presAssocID="{4E1E69D1-D464-46C1-AD66-B72DBABD07BC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BD1B7D3-89E6-409C-9D4C-17B6C4486B36}" srcId="{44227040-8D0A-4BED-85CC-DFFF75178070}" destId="{A6578254-43D4-454E-BA45-B5BC4E5379FD}" srcOrd="2" destOrd="0" parTransId="{DB0D2B4D-AEC7-4AE3-9019-9D5FCDD07530}" sibTransId="{D1BD6993-A4CE-4246-B3C1-40EDB3E5306A}"/>
    <dgm:cxn modelId="{3CA0C2CE-EA14-4B4D-8AC4-A708946DD0E2}" type="presOf" srcId="{44227040-8D0A-4BED-85CC-DFFF75178070}" destId="{368494F2-1A86-4DAB-89D3-0FA9AA4D0F33}" srcOrd="0" destOrd="0" presId="urn:microsoft.com/office/officeart/2009/3/layout/StepUpProcess"/>
    <dgm:cxn modelId="{685EB8E4-6658-4F56-B5FA-DA23F06C9904}" type="presOf" srcId="{A6578254-43D4-454E-BA45-B5BC4E5379FD}" destId="{00E80204-1497-4CCA-9CBC-1B4720C6784F}" srcOrd="0" destOrd="0" presId="urn:microsoft.com/office/officeart/2009/3/layout/StepUpProcess"/>
    <dgm:cxn modelId="{6CD4D77E-79C7-46A7-ACFE-9D448121AB72}" srcId="{44227040-8D0A-4BED-85CC-DFFF75178070}" destId="{C3E67AF8-3B55-4FFB-9F46-409C6F50390C}" srcOrd="1" destOrd="0" parTransId="{5A52FCF5-D40C-46D8-B5A4-7D416035A04B}" sibTransId="{887319E1-7CDA-4B34-8718-F97C56589169}"/>
    <dgm:cxn modelId="{F0475945-477C-4F88-B24C-1106E6CF2F62}" type="presOf" srcId="{C3E67AF8-3B55-4FFB-9F46-409C6F50390C}" destId="{820CD9C7-4700-4347-B975-2613D551EC5C}" srcOrd="0" destOrd="0" presId="urn:microsoft.com/office/officeart/2009/3/layout/StepUpProcess"/>
    <dgm:cxn modelId="{93D18F58-A802-4F36-A512-9EC6FA844228}" srcId="{44227040-8D0A-4BED-85CC-DFFF75178070}" destId="{C3BE2F19-6B05-477D-8446-DA1AA6504809}" srcOrd="0" destOrd="0" parTransId="{C7D22DD8-7534-4762-8475-2BD57529FADB}" sibTransId="{4CA9D4DC-2C3E-4485-9ABB-25AF5EA7920C}"/>
    <dgm:cxn modelId="{3D783201-9590-4A1F-9369-4233A3A9276C}" type="presOf" srcId="{C3BE2F19-6B05-477D-8446-DA1AA6504809}" destId="{D9A75756-7526-4C30-91DB-D836ADD2ED2F}" srcOrd="0" destOrd="0" presId="urn:microsoft.com/office/officeart/2009/3/layout/StepUpProcess"/>
    <dgm:cxn modelId="{06C7C065-4EB5-47F9-BF85-F58190892E07}" srcId="{44227040-8D0A-4BED-85CC-DFFF75178070}" destId="{4E1E69D1-D464-46C1-AD66-B72DBABD07BC}" srcOrd="3" destOrd="0" parTransId="{96F869BB-9CFD-430E-9739-B2067B843D2B}" sibTransId="{781CC0ED-F894-4154-A4EC-08AE41FA8EDF}"/>
    <dgm:cxn modelId="{5FDB7AC1-FC9C-4B34-8A64-204BB1CD6CDC}" type="presOf" srcId="{4E1E69D1-D464-46C1-AD66-B72DBABD07BC}" destId="{6BACEDE8-1065-4032-BDB4-946DF2DD163E}" srcOrd="0" destOrd="0" presId="urn:microsoft.com/office/officeart/2009/3/layout/StepUpProcess"/>
    <dgm:cxn modelId="{204D5A2B-E387-4331-9665-0BDEA953BB7A}" type="presParOf" srcId="{368494F2-1A86-4DAB-89D3-0FA9AA4D0F33}" destId="{54CC690A-2707-4CC2-B729-F214B31246F2}" srcOrd="0" destOrd="0" presId="urn:microsoft.com/office/officeart/2009/3/layout/StepUpProcess"/>
    <dgm:cxn modelId="{E96B3776-65F7-44CB-AC98-FBDF95F6F9EF}" type="presParOf" srcId="{54CC690A-2707-4CC2-B729-F214B31246F2}" destId="{4B1184AE-9939-43B4-96FB-3DEFD085E767}" srcOrd="0" destOrd="0" presId="urn:microsoft.com/office/officeart/2009/3/layout/StepUpProcess"/>
    <dgm:cxn modelId="{FBB56A3E-3719-4409-8A0B-D6CD65DB5CC9}" type="presParOf" srcId="{54CC690A-2707-4CC2-B729-F214B31246F2}" destId="{D9A75756-7526-4C30-91DB-D836ADD2ED2F}" srcOrd="1" destOrd="0" presId="urn:microsoft.com/office/officeart/2009/3/layout/StepUpProcess"/>
    <dgm:cxn modelId="{BC530FDC-C0D1-409C-ADE9-3137FD52CD26}" type="presParOf" srcId="{54CC690A-2707-4CC2-B729-F214B31246F2}" destId="{DDAA73A1-72EF-4C4A-B349-4AAB7C12E64E}" srcOrd="2" destOrd="0" presId="urn:microsoft.com/office/officeart/2009/3/layout/StepUpProcess"/>
    <dgm:cxn modelId="{D4F1E3F7-7CB8-4809-A2EF-2C9F16E03125}" type="presParOf" srcId="{368494F2-1A86-4DAB-89D3-0FA9AA4D0F33}" destId="{FF00606A-54FD-454B-9944-62A1E3023F91}" srcOrd="1" destOrd="0" presId="urn:microsoft.com/office/officeart/2009/3/layout/StepUpProcess"/>
    <dgm:cxn modelId="{DEF0060D-2416-4D6E-B2BD-547300792EFF}" type="presParOf" srcId="{FF00606A-54FD-454B-9944-62A1E3023F91}" destId="{1ADE1D29-5196-4E5A-9E4F-743301560049}" srcOrd="0" destOrd="0" presId="urn:microsoft.com/office/officeart/2009/3/layout/StepUpProcess"/>
    <dgm:cxn modelId="{342D432F-2295-4214-9891-9D85D5F9B127}" type="presParOf" srcId="{368494F2-1A86-4DAB-89D3-0FA9AA4D0F33}" destId="{94578B28-456B-4A24-9E72-EA329F64D837}" srcOrd="2" destOrd="0" presId="urn:microsoft.com/office/officeart/2009/3/layout/StepUpProcess"/>
    <dgm:cxn modelId="{88E0D850-97C9-403C-89DD-4FB506B893A3}" type="presParOf" srcId="{94578B28-456B-4A24-9E72-EA329F64D837}" destId="{1E3E313D-56CC-4B7D-9D56-3B95687E86A1}" srcOrd="0" destOrd="0" presId="urn:microsoft.com/office/officeart/2009/3/layout/StepUpProcess"/>
    <dgm:cxn modelId="{1A49CBB9-A583-4E88-9E5F-CF58CD0B5387}" type="presParOf" srcId="{94578B28-456B-4A24-9E72-EA329F64D837}" destId="{820CD9C7-4700-4347-B975-2613D551EC5C}" srcOrd="1" destOrd="0" presId="urn:microsoft.com/office/officeart/2009/3/layout/StepUpProcess"/>
    <dgm:cxn modelId="{66CCCB45-52B8-4842-BC5D-B62AFE2A582E}" type="presParOf" srcId="{94578B28-456B-4A24-9E72-EA329F64D837}" destId="{FE92DF91-37E7-4585-8443-08F904AAE0CF}" srcOrd="2" destOrd="0" presId="urn:microsoft.com/office/officeart/2009/3/layout/StepUpProcess"/>
    <dgm:cxn modelId="{46BA2736-4EAF-4101-912B-4ED8157C4BDB}" type="presParOf" srcId="{368494F2-1A86-4DAB-89D3-0FA9AA4D0F33}" destId="{9E2AE7F8-C3A5-41DE-9ADA-E5DC69B1C798}" srcOrd="3" destOrd="0" presId="urn:microsoft.com/office/officeart/2009/3/layout/StepUpProcess"/>
    <dgm:cxn modelId="{03600E04-1F51-4C47-8851-4054637CE953}" type="presParOf" srcId="{9E2AE7F8-C3A5-41DE-9ADA-E5DC69B1C798}" destId="{0924684F-8F44-41EC-A7DB-D39248214E43}" srcOrd="0" destOrd="0" presId="urn:microsoft.com/office/officeart/2009/3/layout/StepUpProcess"/>
    <dgm:cxn modelId="{D6BA083C-2C0E-4045-8B22-97067DE680EB}" type="presParOf" srcId="{368494F2-1A86-4DAB-89D3-0FA9AA4D0F33}" destId="{22D95940-A6F7-4ECE-9330-8FD1C6C08A52}" srcOrd="4" destOrd="0" presId="urn:microsoft.com/office/officeart/2009/3/layout/StepUpProcess"/>
    <dgm:cxn modelId="{2580E265-251E-44F9-9C31-404E77CC5492}" type="presParOf" srcId="{22D95940-A6F7-4ECE-9330-8FD1C6C08A52}" destId="{3142CB47-C989-4DAD-B2B3-EE584462E19D}" srcOrd="0" destOrd="0" presId="urn:microsoft.com/office/officeart/2009/3/layout/StepUpProcess"/>
    <dgm:cxn modelId="{B9C91B0A-9E90-4E2B-BE4B-FDC85C77E05A}" type="presParOf" srcId="{22D95940-A6F7-4ECE-9330-8FD1C6C08A52}" destId="{00E80204-1497-4CCA-9CBC-1B4720C6784F}" srcOrd="1" destOrd="0" presId="urn:microsoft.com/office/officeart/2009/3/layout/StepUpProcess"/>
    <dgm:cxn modelId="{63D23E77-0CE6-48E3-A368-3444145349EE}" type="presParOf" srcId="{22D95940-A6F7-4ECE-9330-8FD1C6C08A52}" destId="{C76BC0EA-2CF5-4E56-829A-12B1328DF618}" srcOrd="2" destOrd="0" presId="urn:microsoft.com/office/officeart/2009/3/layout/StepUpProcess"/>
    <dgm:cxn modelId="{CACB9863-1CEF-476B-8883-8BF6D2D238BB}" type="presParOf" srcId="{368494F2-1A86-4DAB-89D3-0FA9AA4D0F33}" destId="{F031AF7E-4DA8-4E3B-9F13-734AA8FA9D19}" srcOrd="5" destOrd="0" presId="urn:microsoft.com/office/officeart/2009/3/layout/StepUpProcess"/>
    <dgm:cxn modelId="{3398FFFC-A139-42E5-9295-0AF9CBA67761}" type="presParOf" srcId="{F031AF7E-4DA8-4E3B-9F13-734AA8FA9D19}" destId="{467AE7C2-B6CD-41FB-B4B3-42DAC136D012}" srcOrd="0" destOrd="0" presId="urn:microsoft.com/office/officeart/2009/3/layout/StepUpProcess"/>
    <dgm:cxn modelId="{B7D94665-797C-4C8C-ABC9-5CC808CD4B19}" type="presParOf" srcId="{368494F2-1A86-4DAB-89D3-0FA9AA4D0F33}" destId="{24B2F73E-EA2D-4992-B240-C5FD216C739F}" srcOrd="6" destOrd="0" presId="urn:microsoft.com/office/officeart/2009/3/layout/StepUpProcess"/>
    <dgm:cxn modelId="{CE3312E4-BDD3-47ED-B3E7-937AF4296297}" type="presParOf" srcId="{24B2F73E-EA2D-4992-B240-C5FD216C739F}" destId="{746F8F43-B127-4A62-BE17-DAB8656F14D1}" srcOrd="0" destOrd="0" presId="urn:microsoft.com/office/officeart/2009/3/layout/StepUpProcess"/>
    <dgm:cxn modelId="{4BB4966A-6AAD-4E6B-B003-FA8210A2970D}" type="presParOf" srcId="{24B2F73E-EA2D-4992-B240-C5FD216C739F}" destId="{6BACEDE8-1065-4032-BDB4-946DF2DD163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34796B-5A9F-497F-ABCA-F8C583B3D3D3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7E3B33E9-25BE-4D45-AA26-ABA462D90829}">
      <dgm:prSet phldrT="[文字]" custT="1"/>
      <dgm:spPr>
        <a:xfrm>
          <a:off x="5316" y="1108418"/>
          <a:ext cx="1588957" cy="1847163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zh-TW" altLang="en-US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Call Spring for Shui Sha Lian: Transition and Governance of a Livable Township</a:t>
          </a:r>
          <a:endParaRPr lang="en-US" altLang="en-US" sz="1800" dirty="0">
            <a:solidFill>
              <a:sysClr val="window" lastClr="FFFFFF"/>
            </a:solidFill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D985F2FD-D7B8-4986-B784-E4905FDFD4EF}" type="parTrans" cxnId="{C0319725-B144-44F9-AB02-690609D9B50C}">
      <dgm:prSet/>
      <dgm:spPr/>
      <dgm:t>
        <a:bodyPr/>
        <a:lstStyle/>
        <a:p>
          <a:endParaRPr lang="zh-TW" altLang="en-US" sz="1800"/>
        </a:p>
      </dgm:t>
    </dgm:pt>
    <dgm:pt modelId="{FDFD3A69-7807-4899-984C-D3BA6552982D}" type="sibTrans" cxnId="{C0319725-B144-44F9-AB02-690609D9B50C}">
      <dgm:prSet custT="1"/>
      <dgm:spPr>
        <a:xfrm>
          <a:off x="1753169" y="1834969"/>
          <a:ext cx="336859" cy="394061"/>
        </a:xfrm>
        <a:prstGeom prst="rightArrow">
          <a:avLst>
            <a:gd name="adj1" fmla="val 60000"/>
            <a:gd name="adj2" fmla="val 5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TW" altLang="en-US" sz="1800">
            <a:solidFill>
              <a:sysClr val="window" lastClr="FFFFFF"/>
            </a:solidFill>
            <a:latin typeface="Arial"/>
            <a:ea typeface="微軟正黑體" panose="020B0604030504040204" pitchFamily="34" charset="-120"/>
            <a:cs typeface="+mn-cs"/>
          </a:endParaRPr>
        </a:p>
      </dgm:t>
    </dgm:pt>
    <dgm:pt modelId="{41597950-A69C-4FF7-B0BF-2455978191FC}">
      <dgm:prSet phldrT="[文字]" custT="1"/>
      <dgm:spPr>
        <a:xfrm>
          <a:off x="2229857" y="1108418"/>
          <a:ext cx="1588957" cy="1847163"/>
        </a:xfrm>
        <a:prstGeom prst="roundRect">
          <a:avLst>
            <a:gd name="adj" fmla="val 10000"/>
          </a:avLst>
        </a:prstGeom>
        <a:solidFill>
          <a:srgbClr val="C0504D">
            <a:hueOff val="2340759"/>
            <a:satOff val="-2919"/>
            <a:lumOff val="68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zh-TW" altLang="en-US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Establish the Shui Sha Lian </a:t>
          </a:r>
          <a:r>
            <a:rPr lang="en-US" altLang="zh-TW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C</a:t>
          </a:r>
          <a:r>
            <a:rPr lang="zh-TW" altLang="en-US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ollege </a:t>
          </a:r>
          <a:r>
            <a:rPr lang="en-US" altLang="zh-TW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T</a:t>
          </a:r>
          <a:r>
            <a:rPr lang="zh-TW" altLang="en-US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own: multi-</a:t>
          </a:r>
          <a:r>
            <a:rPr lang="en-US" altLang="zh-TW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level</a:t>
          </a:r>
          <a:r>
            <a:rPr lang="zh-TW" altLang="en-US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, cross-disciplinary </a:t>
          </a:r>
          <a:r>
            <a:rPr lang="en-US" altLang="zh-TW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space</a:t>
          </a:r>
          <a:endParaRPr lang="en-US" altLang="en-US" sz="1800" dirty="0">
            <a:solidFill>
              <a:sysClr val="window" lastClr="FFFFFF"/>
            </a:solidFill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88256D72-AFF8-4486-B9FD-3D3F5B33A300}" type="parTrans" cxnId="{08CB1F60-9ACD-4DAB-8DE2-7E054FBA29AC}">
      <dgm:prSet/>
      <dgm:spPr/>
      <dgm:t>
        <a:bodyPr/>
        <a:lstStyle/>
        <a:p>
          <a:endParaRPr lang="zh-TW" altLang="en-US" sz="1800"/>
        </a:p>
      </dgm:t>
    </dgm:pt>
    <dgm:pt modelId="{A9B89035-5700-4E54-BF4A-B0934D27AF4F}" type="sibTrans" cxnId="{08CB1F60-9ACD-4DAB-8DE2-7E054FBA29AC}">
      <dgm:prSet custT="1"/>
      <dgm:spPr>
        <a:xfrm>
          <a:off x="3977710" y="1834969"/>
          <a:ext cx="336859" cy="394061"/>
        </a:xfrm>
        <a:prstGeom prst="rightArrow">
          <a:avLst>
            <a:gd name="adj1" fmla="val 60000"/>
            <a:gd name="adj2" fmla="val 50000"/>
          </a:avLst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TW" altLang="en-US" sz="1800">
            <a:solidFill>
              <a:sysClr val="window" lastClr="FFFFFF"/>
            </a:solidFill>
            <a:latin typeface="Arial"/>
            <a:ea typeface="微軟正黑體" panose="020B0604030504040204" pitchFamily="34" charset="-120"/>
            <a:cs typeface="+mn-cs"/>
          </a:endParaRPr>
        </a:p>
      </dgm:t>
    </dgm:pt>
    <dgm:pt modelId="{13709E71-20E0-46CA-A377-344E3AD41F4F}">
      <dgm:prSet phldrT="[文字]" custT="1"/>
      <dgm:spPr>
        <a:xfrm>
          <a:off x="4454398" y="1108418"/>
          <a:ext cx="1588957" cy="1847163"/>
        </a:xfrm>
        <a:prstGeom prst="roundRect">
          <a:avLst>
            <a:gd name="adj" fmla="val 10000"/>
          </a:avLst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altLang="zh-TW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I</a:t>
          </a:r>
          <a:r>
            <a:rPr lang="zh-TW" altLang="en-US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ntegration of school and local resources to promote important issues and fulfill the University's </a:t>
          </a:r>
          <a:r>
            <a:rPr lang="en-US" altLang="zh-TW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S</a:t>
          </a:r>
          <a:r>
            <a:rPr lang="zh-TW" altLang="en-US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ocial </a:t>
          </a:r>
          <a:r>
            <a:rPr lang="en-US" altLang="zh-TW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R</a:t>
          </a:r>
          <a:r>
            <a:rPr lang="zh-TW" altLang="en-US" sz="18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esponsibility</a:t>
          </a:r>
          <a:endParaRPr lang="en-US" altLang="en-US" sz="1800" dirty="0">
            <a:solidFill>
              <a:sysClr val="window" lastClr="FFFFFF"/>
            </a:solidFill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71D324DC-1418-4322-851A-902B1457436F}" type="parTrans" cxnId="{D9718608-9B78-4F88-8CD8-D1C4B6BABED6}">
      <dgm:prSet/>
      <dgm:spPr/>
      <dgm:t>
        <a:bodyPr/>
        <a:lstStyle/>
        <a:p>
          <a:endParaRPr lang="zh-TW" altLang="en-US" sz="1800"/>
        </a:p>
      </dgm:t>
    </dgm:pt>
    <dgm:pt modelId="{A41026B7-426B-40ED-A03C-B635D67E239F}" type="sibTrans" cxnId="{D9718608-9B78-4F88-8CD8-D1C4B6BABED6}">
      <dgm:prSet/>
      <dgm:spPr/>
      <dgm:t>
        <a:bodyPr/>
        <a:lstStyle/>
        <a:p>
          <a:endParaRPr lang="zh-TW" altLang="en-US" sz="1800"/>
        </a:p>
      </dgm:t>
    </dgm:pt>
    <dgm:pt modelId="{C85215A9-8329-4623-BBE3-5C9BA545FD9B}" type="pres">
      <dgm:prSet presAssocID="{DD34796B-5A9F-497F-ABCA-F8C583B3D3D3}" presName="Name0" presStyleCnt="0">
        <dgm:presLayoutVars>
          <dgm:dir/>
          <dgm:resizeHandles val="exact"/>
        </dgm:presLayoutVars>
      </dgm:prSet>
      <dgm:spPr/>
    </dgm:pt>
    <dgm:pt modelId="{6E03D36D-7FE1-4312-8EF7-4421A93CFCE5}" type="pres">
      <dgm:prSet presAssocID="{7E3B33E9-25BE-4D45-AA26-ABA462D9082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711319-C9B6-4CC0-9143-B0EF6D368F0B}" type="pres">
      <dgm:prSet presAssocID="{FDFD3A69-7807-4899-984C-D3BA6552982D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9CC20659-6451-4FA4-B750-2DD6D6FC6D47}" type="pres">
      <dgm:prSet presAssocID="{FDFD3A69-7807-4899-984C-D3BA6552982D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4849ED01-3DAB-43A4-ACAB-7258B114020B}" type="pres">
      <dgm:prSet presAssocID="{41597950-A69C-4FF7-B0BF-2455978191F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1FAD33-B740-446D-805A-B62E22521651}" type="pres">
      <dgm:prSet presAssocID="{A9B89035-5700-4E54-BF4A-B0934D27AF4F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25F1EA0A-6F24-4EC5-A499-DE79A313851F}" type="pres">
      <dgm:prSet presAssocID="{A9B89035-5700-4E54-BF4A-B0934D27AF4F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AFF401E4-403A-4649-9964-61ADEDC81A0B}" type="pres">
      <dgm:prSet presAssocID="{13709E71-20E0-46CA-A377-344E3AD41F4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F190473-6BE3-4E57-8E4E-ED039B56EFE2}" type="presOf" srcId="{13709E71-20E0-46CA-A377-344E3AD41F4F}" destId="{AFF401E4-403A-4649-9964-61ADEDC81A0B}" srcOrd="0" destOrd="0" presId="urn:microsoft.com/office/officeart/2005/8/layout/process1"/>
    <dgm:cxn modelId="{819F4436-D10F-4BE6-84D1-B3D0ED00B791}" type="presOf" srcId="{7E3B33E9-25BE-4D45-AA26-ABA462D90829}" destId="{6E03D36D-7FE1-4312-8EF7-4421A93CFCE5}" srcOrd="0" destOrd="0" presId="urn:microsoft.com/office/officeart/2005/8/layout/process1"/>
    <dgm:cxn modelId="{7E0B0A49-EDD3-4E6E-8A65-0013D5DDC33B}" type="presOf" srcId="{A9B89035-5700-4E54-BF4A-B0934D27AF4F}" destId="{25F1EA0A-6F24-4EC5-A499-DE79A313851F}" srcOrd="1" destOrd="0" presId="urn:microsoft.com/office/officeart/2005/8/layout/process1"/>
    <dgm:cxn modelId="{D9718608-9B78-4F88-8CD8-D1C4B6BABED6}" srcId="{DD34796B-5A9F-497F-ABCA-F8C583B3D3D3}" destId="{13709E71-20E0-46CA-A377-344E3AD41F4F}" srcOrd="2" destOrd="0" parTransId="{71D324DC-1418-4322-851A-902B1457436F}" sibTransId="{A41026B7-426B-40ED-A03C-B635D67E239F}"/>
    <dgm:cxn modelId="{08CB1F60-9ACD-4DAB-8DE2-7E054FBA29AC}" srcId="{DD34796B-5A9F-497F-ABCA-F8C583B3D3D3}" destId="{41597950-A69C-4FF7-B0BF-2455978191FC}" srcOrd="1" destOrd="0" parTransId="{88256D72-AFF8-4486-B9FD-3D3F5B33A300}" sibTransId="{A9B89035-5700-4E54-BF4A-B0934D27AF4F}"/>
    <dgm:cxn modelId="{C76E8610-B186-4059-9250-28A010908796}" type="presOf" srcId="{A9B89035-5700-4E54-BF4A-B0934D27AF4F}" destId="{8A1FAD33-B740-446D-805A-B62E22521651}" srcOrd="0" destOrd="0" presId="urn:microsoft.com/office/officeart/2005/8/layout/process1"/>
    <dgm:cxn modelId="{1E071EB2-C106-499E-A0AC-DD5A7BB9E311}" type="presOf" srcId="{FDFD3A69-7807-4899-984C-D3BA6552982D}" destId="{6F711319-C9B6-4CC0-9143-B0EF6D368F0B}" srcOrd="0" destOrd="0" presId="urn:microsoft.com/office/officeart/2005/8/layout/process1"/>
    <dgm:cxn modelId="{A8411CC1-3BC5-4824-981F-460EF9254933}" type="presOf" srcId="{FDFD3A69-7807-4899-984C-D3BA6552982D}" destId="{9CC20659-6451-4FA4-B750-2DD6D6FC6D47}" srcOrd="1" destOrd="0" presId="urn:microsoft.com/office/officeart/2005/8/layout/process1"/>
    <dgm:cxn modelId="{D12430AC-99AB-4DAC-B956-E52E4D8C0292}" type="presOf" srcId="{DD34796B-5A9F-497F-ABCA-F8C583B3D3D3}" destId="{C85215A9-8329-4623-BBE3-5C9BA545FD9B}" srcOrd="0" destOrd="0" presId="urn:microsoft.com/office/officeart/2005/8/layout/process1"/>
    <dgm:cxn modelId="{50ED6176-59E5-4761-A321-E40822A9B38D}" type="presOf" srcId="{41597950-A69C-4FF7-B0BF-2455978191FC}" destId="{4849ED01-3DAB-43A4-ACAB-7258B114020B}" srcOrd="0" destOrd="0" presId="urn:microsoft.com/office/officeart/2005/8/layout/process1"/>
    <dgm:cxn modelId="{C0319725-B144-44F9-AB02-690609D9B50C}" srcId="{DD34796B-5A9F-497F-ABCA-F8C583B3D3D3}" destId="{7E3B33E9-25BE-4D45-AA26-ABA462D90829}" srcOrd="0" destOrd="0" parTransId="{D985F2FD-D7B8-4986-B784-E4905FDFD4EF}" sibTransId="{FDFD3A69-7807-4899-984C-D3BA6552982D}"/>
    <dgm:cxn modelId="{79EC797A-EA5D-4509-B305-9EC7AF4F3877}" type="presParOf" srcId="{C85215A9-8329-4623-BBE3-5C9BA545FD9B}" destId="{6E03D36D-7FE1-4312-8EF7-4421A93CFCE5}" srcOrd="0" destOrd="0" presId="urn:microsoft.com/office/officeart/2005/8/layout/process1"/>
    <dgm:cxn modelId="{33C03DE2-F59E-439D-9FE2-117A5A5F1A17}" type="presParOf" srcId="{C85215A9-8329-4623-BBE3-5C9BA545FD9B}" destId="{6F711319-C9B6-4CC0-9143-B0EF6D368F0B}" srcOrd="1" destOrd="0" presId="urn:microsoft.com/office/officeart/2005/8/layout/process1"/>
    <dgm:cxn modelId="{A9ABB7BF-015C-42AC-8289-513BB50E2171}" type="presParOf" srcId="{6F711319-C9B6-4CC0-9143-B0EF6D368F0B}" destId="{9CC20659-6451-4FA4-B750-2DD6D6FC6D47}" srcOrd="0" destOrd="0" presId="urn:microsoft.com/office/officeart/2005/8/layout/process1"/>
    <dgm:cxn modelId="{5AD81DF1-1E08-449C-9525-12579B51C098}" type="presParOf" srcId="{C85215A9-8329-4623-BBE3-5C9BA545FD9B}" destId="{4849ED01-3DAB-43A4-ACAB-7258B114020B}" srcOrd="2" destOrd="0" presId="urn:microsoft.com/office/officeart/2005/8/layout/process1"/>
    <dgm:cxn modelId="{BA5FFAEB-7F62-4DE7-929F-CA3DC77E2F0B}" type="presParOf" srcId="{C85215A9-8329-4623-BBE3-5C9BA545FD9B}" destId="{8A1FAD33-B740-446D-805A-B62E22521651}" srcOrd="3" destOrd="0" presId="urn:microsoft.com/office/officeart/2005/8/layout/process1"/>
    <dgm:cxn modelId="{2230342A-51E6-4721-BE33-F25E6AE20AF1}" type="presParOf" srcId="{8A1FAD33-B740-446D-805A-B62E22521651}" destId="{25F1EA0A-6F24-4EC5-A499-DE79A313851F}" srcOrd="0" destOrd="0" presId="urn:microsoft.com/office/officeart/2005/8/layout/process1"/>
    <dgm:cxn modelId="{216BB328-38F5-46FA-A85F-2D19953E6992}" type="presParOf" srcId="{C85215A9-8329-4623-BBE3-5C9BA545FD9B}" destId="{AFF401E4-403A-4649-9964-61ADEDC81A0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75AE735-674E-4215-94DB-0ADC2C514031}" type="doc">
      <dgm:prSet loTypeId="urn:microsoft.com/office/officeart/2005/8/layout/pyramid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A2B4A66-FA7F-4313-9135-C6972DFFE5B7}">
      <dgm:prSet phldrT="[文字]" custT="1"/>
      <dgm:spPr/>
      <dgm:t>
        <a:bodyPr/>
        <a:lstStyle/>
        <a:p>
          <a:r>
            <a:rPr lang="zh-TW" altLang="en-US" sz="2000" dirty="0" smtClean="0">
              <a:latin typeface="Times New Roman" panose="02020603050405020304" pitchFamily="18" charset="0"/>
            </a:rPr>
            <a:t>No pollution, zero disasters, and enforcing energy conservation and carbon reduction</a:t>
          </a:r>
          <a:endParaRPr lang="en-US" altLang="en-US" sz="20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8599595F-B800-4114-B85F-59BC07BCAF64}" type="parTrans" cxnId="{581BDEBE-B275-478F-99B3-739653D0D9D3}">
      <dgm:prSet/>
      <dgm:spPr/>
      <dgm:t>
        <a:bodyPr/>
        <a:lstStyle/>
        <a:p>
          <a:endParaRPr lang="zh-TW" altLang="en-US"/>
        </a:p>
      </dgm:t>
    </dgm:pt>
    <dgm:pt modelId="{E9D1C663-0C8E-4D41-B0B5-1C5D44FA8E09}" type="sibTrans" cxnId="{581BDEBE-B275-478F-99B3-739653D0D9D3}">
      <dgm:prSet/>
      <dgm:spPr/>
      <dgm:t>
        <a:bodyPr/>
        <a:lstStyle/>
        <a:p>
          <a:endParaRPr lang="zh-TW" altLang="en-US"/>
        </a:p>
      </dgm:t>
    </dgm:pt>
    <dgm:pt modelId="{7A7B4C3A-9D6E-4311-964C-A4D1A3384DE2}">
      <dgm:prSet phldrT="[文字]" custT="1"/>
      <dgm:spPr/>
      <dgm:t>
        <a:bodyPr/>
        <a:lstStyle/>
        <a:p>
          <a:r>
            <a:rPr lang="zh-TW" altLang="en-US" sz="2000" dirty="0" smtClean="0">
              <a:latin typeface="Times New Roman" panose="02020603050405020304" pitchFamily="18" charset="0"/>
            </a:rPr>
            <a:t>Shoulder social responsibilities, playing the role </a:t>
          </a:r>
          <a:r>
            <a:rPr lang="en-US" altLang="zh-TW" sz="2000" dirty="0" smtClean="0">
              <a:latin typeface="Times New Roman" panose="02020603050405020304" pitchFamily="18" charset="0"/>
            </a:rPr>
            <a:t>as</a:t>
          </a:r>
          <a:r>
            <a:rPr lang="zh-TW" altLang="en-US" sz="2000" dirty="0" smtClean="0">
              <a:latin typeface="Times New Roman" panose="02020603050405020304" pitchFamily="18" charset="0"/>
            </a:rPr>
            <a:t>  local think tank and </a:t>
          </a:r>
          <a:r>
            <a:rPr lang="en-US" altLang="zh-TW" sz="2000" dirty="0" smtClean="0">
              <a:latin typeface="Times New Roman" panose="02020603050405020304" pitchFamily="18" charset="0"/>
            </a:rPr>
            <a:t>to</a:t>
          </a:r>
          <a:r>
            <a:rPr lang="zh-TW" altLang="en-US" sz="2000" dirty="0" smtClean="0">
              <a:latin typeface="Times New Roman" panose="02020603050405020304" pitchFamily="18" charset="0"/>
            </a:rPr>
            <a:t> cultivate new talent</a:t>
          </a:r>
          <a:endParaRPr lang="en-US" altLang="en-US" sz="20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D846EB19-9755-47B4-85F2-059E6ADB5659}" type="parTrans" cxnId="{F8FB68A1-72F4-41DF-A894-474F573AE984}">
      <dgm:prSet/>
      <dgm:spPr/>
      <dgm:t>
        <a:bodyPr/>
        <a:lstStyle/>
        <a:p>
          <a:endParaRPr lang="zh-TW" altLang="en-US"/>
        </a:p>
      </dgm:t>
    </dgm:pt>
    <dgm:pt modelId="{AB7F07CB-B48C-4DCD-8DB9-9C68F5866A0D}" type="sibTrans" cxnId="{F8FB68A1-72F4-41DF-A894-474F573AE984}">
      <dgm:prSet/>
      <dgm:spPr/>
      <dgm:t>
        <a:bodyPr/>
        <a:lstStyle/>
        <a:p>
          <a:endParaRPr lang="zh-TW" altLang="en-US"/>
        </a:p>
      </dgm:t>
    </dgm:pt>
    <dgm:pt modelId="{9E339785-2BCE-483C-8BA5-11551C13E7E4}">
      <dgm:prSet phldrT="[文字]" custT="1"/>
      <dgm:spPr/>
      <dgm:t>
        <a:bodyPr/>
        <a:lstStyle/>
        <a:p>
          <a:r>
            <a:rPr lang="zh-TW" altLang="en-US" sz="2000" dirty="0" smtClean="0">
              <a:latin typeface="Times New Roman" panose="02020603050405020304" pitchFamily="18" charset="0"/>
            </a:rPr>
            <a:t>Integrate local and school resources to promote important issues</a:t>
          </a:r>
          <a:endParaRPr lang="en-US" altLang="en-US" sz="20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gm:t>
    </dgm:pt>
    <dgm:pt modelId="{31A00586-9B6F-452C-959F-A10DE1D95164}" type="parTrans" cxnId="{B4433C39-A666-4607-85DF-0F6911C0A5B7}">
      <dgm:prSet/>
      <dgm:spPr/>
      <dgm:t>
        <a:bodyPr/>
        <a:lstStyle/>
        <a:p>
          <a:endParaRPr lang="zh-TW" altLang="en-US"/>
        </a:p>
      </dgm:t>
    </dgm:pt>
    <dgm:pt modelId="{42368008-8DF1-4D1E-BCE2-4E07F3B68C18}" type="sibTrans" cxnId="{B4433C39-A666-4607-85DF-0F6911C0A5B7}">
      <dgm:prSet/>
      <dgm:spPr/>
      <dgm:t>
        <a:bodyPr/>
        <a:lstStyle/>
        <a:p>
          <a:endParaRPr lang="zh-TW" altLang="en-US"/>
        </a:p>
      </dgm:t>
    </dgm:pt>
    <dgm:pt modelId="{C754545C-C62C-4DD2-A6B5-29BB75A5078A}" type="pres">
      <dgm:prSet presAssocID="{F75AE735-674E-4215-94DB-0ADC2C51403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06B3C521-D13A-4785-B362-2391C56FE510}" type="pres">
      <dgm:prSet presAssocID="{F75AE735-674E-4215-94DB-0ADC2C514031}" presName="pyramid" presStyleLbl="node1" presStyleIdx="0" presStyleCnt="1"/>
      <dgm:spPr/>
      <dgm:t>
        <a:bodyPr/>
        <a:lstStyle/>
        <a:p>
          <a:endParaRPr lang="zh-TW" altLang="en-US"/>
        </a:p>
      </dgm:t>
    </dgm:pt>
    <dgm:pt modelId="{E157404D-CF71-4E94-A707-9BF902968C00}" type="pres">
      <dgm:prSet presAssocID="{F75AE735-674E-4215-94DB-0ADC2C514031}" presName="theList" presStyleCnt="0"/>
      <dgm:spPr/>
      <dgm:t>
        <a:bodyPr/>
        <a:lstStyle/>
        <a:p>
          <a:endParaRPr lang="zh-TW" altLang="en-US"/>
        </a:p>
      </dgm:t>
    </dgm:pt>
    <dgm:pt modelId="{FF4C6675-6F03-475F-8738-D98EB88D1A04}" type="pres">
      <dgm:prSet presAssocID="{8A2B4A66-FA7F-4313-9135-C6972DFFE5B7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61E9CB-901E-41D5-9703-98818BD556BB}" type="pres">
      <dgm:prSet presAssocID="{8A2B4A66-FA7F-4313-9135-C6972DFFE5B7}" presName="aSpace" presStyleCnt="0"/>
      <dgm:spPr/>
      <dgm:t>
        <a:bodyPr/>
        <a:lstStyle/>
        <a:p>
          <a:endParaRPr lang="zh-TW" altLang="en-US"/>
        </a:p>
      </dgm:t>
    </dgm:pt>
    <dgm:pt modelId="{785C49DF-271B-44AD-A72F-DB010A4B1611}" type="pres">
      <dgm:prSet presAssocID="{7A7B4C3A-9D6E-4311-964C-A4D1A3384DE2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8E75C9-8F8A-4B95-AB2B-1D703CAE8E22}" type="pres">
      <dgm:prSet presAssocID="{7A7B4C3A-9D6E-4311-964C-A4D1A3384DE2}" presName="aSpace" presStyleCnt="0"/>
      <dgm:spPr/>
      <dgm:t>
        <a:bodyPr/>
        <a:lstStyle/>
        <a:p>
          <a:endParaRPr lang="zh-TW" altLang="en-US"/>
        </a:p>
      </dgm:t>
    </dgm:pt>
    <dgm:pt modelId="{8A3B02F2-9F17-42D3-943D-1B3AB1DA19FD}" type="pres">
      <dgm:prSet presAssocID="{9E339785-2BCE-483C-8BA5-11551C13E7E4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BBCB83-6349-4FBE-9961-87F9A6A9AC62}" type="pres">
      <dgm:prSet presAssocID="{9E339785-2BCE-483C-8BA5-11551C13E7E4}" presName="aSpace" presStyleCnt="0"/>
      <dgm:spPr/>
      <dgm:t>
        <a:bodyPr/>
        <a:lstStyle/>
        <a:p>
          <a:endParaRPr lang="zh-TW" altLang="en-US"/>
        </a:p>
      </dgm:t>
    </dgm:pt>
  </dgm:ptLst>
  <dgm:cxnLst>
    <dgm:cxn modelId="{F8FB68A1-72F4-41DF-A894-474F573AE984}" srcId="{F75AE735-674E-4215-94DB-0ADC2C514031}" destId="{7A7B4C3A-9D6E-4311-964C-A4D1A3384DE2}" srcOrd="1" destOrd="0" parTransId="{D846EB19-9755-47B4-85F2-059E6ADB5659}" sibTransId="{AB7F07CB-B48C-4DCD-8DB9-9C68F5866A0D}"/>
    <dgm:cxn modelId="{25039208-D0FC-4E26-9189-04584E2EB737}" type="presOf" srcId="{7A7B4C3A-9D6E-4311-964C-A4D1A3384DE2}" destId="{785C49DF-271B-44AD-A72F-DB010A4B1611}" srcOrd="0" destOrd="0" presId="urn:microsoft.com/office/officeart/2005/8/layout/pyramid2"/>
    <dgm:cxn modelId="{581BDEBE-B275-478F-99B3-739653D0D9D3}" srcId="{F75AE735-674E-4215-94DB-0ADC2C514031}" destId="{8A2B4A66-FA7F-4313-9135-C6972DFFE5B7}" srcOrd="0" destOrd="0" parTransId="{8599595F-B800-4114-B85F-59BC07BCAF64}" sibTransId="{E9D1C663-0C8E-4D41-B0B5-1C5D44FA8E09}"/>
    <dgm:cxn modelId="{1F2648F9-B3C3-4019-8ED4-0475767C9811}" type="presOf" srcId="{9E339785-2BCE-483C-8BA5-11551C13E7E4}" destId="{8A3B02F2-9F17-42D3-943D-1B3AB1DA19FD}" srcOrd="0" destOrd="0" presId="urn:microsoft.com/office/officeart/2005/8/layout/pyramid2"/>
    <dgm:cxn modelId="{B4433C39-A666-4607-85DF-0F6911C0A5B7}" srcId="{F75AE735-674E-4215-94DB-0ADC2C514031}" destId="{9E339785-2BCE-483C-8BA5-11551C13E7E4}" srcOrd="2" destOrd="0" parTransId="{31A00586-9B6F-452C-959F-A10DE1D95164}" sibTransId="{42368008-8DF1-4D1E-BCE2-4E07F3B68C18}"/>
    <dgm:cxn modelId="{DB111447-1C7E-454D-AF3F-BE311644C430}" type="presOf" srcId="{8A2B4A66-FA7F-4313-9135-C6972DFFE5B7}" destId="{FF4C6675-6F03-475F-8738-D98EB88D1A04}" srcOrd="0" destOrd="0" presId="urn:microsoft.com/office/officeart/2005/8/layout/pyramid2"/>
    <dgm:cxn modelId="{E107950B-D191-44C2-B90D-570226C4D6AF}" type="presOf" srcId="{F75AE735-674E-4215-94DB-0ADC2C514031}" destId="{C754545C-C62C-4DD2-A6B5-29BB75A5078A}" srcOrd="0" destOrd="0" presId="urn:microsoft.com/office/officeart/2005/8/layout/pyramid2"/>
    <dgm:cxn modelId="{34845583-BC04-4340-8974-2CD6436AF7D7}" type="presParOf" srcId="{C754545C-C62C-4DD2-A6B5-29BB75A5078A}" destId="{06B3C521-D13A-4785-B362-2391C56FE510}" srcOrd="0" destOrd="0" presId="urn:microsoft.com/office/officeart/2005/8/layout/pyramid2"/>
    <dgm:cxn modelId="{040EE799-01AF-40EC-94C5-A5EAB52EEC55}" type="presParOf" srcId="{C754545C-C62C-4DD2-A6B5-29BB75A5078A}" destId="{E157404D-CF71-4E94-A707-9BF902968C00}" srcOrd="1" destOrd="0" presId="urn:microsoft.com/office/officeart/2005/8/layout/pyramid2"/>
    <dgm:cxn modelId="{886042DD-E8F1-4950-8034-E865DAA76EE1}" type="presParOf" srcId="{E157404D-CF71-4E94-A707-9BF902968C00}" destId="{FF4C6675-6F03-475F-8738-D98EB88D1A04}" srcOrd="0" destOrd="0" presId="urn:microsoft.com/office/officeart/2005/8/layout/pyramid2"/>
    <dgm:cxn modelId="{DA6BD68B-D880-4EA1-B843-2929BCFC1AFC}" type="presParOf" srcId="{E157404D-CF71-4E94-A707-9BF902968C00}" destId="{AB61E9CB-901E-41D5-9703-98818BD556BB}" srcOrd="1" destOrd="0" presId="urn:microsoft.com/office/officeart/2005/8/layout/pyramid2"/>
    <dgm:cxn modelId="{B7AAED6B-25A4-4D23-B5B3-AB5843FA4DF0}" type="presParOf" srcId="{E157404D-CF71-4E94-A707-9BF902968C00}" destId="{785C49DF-271B-44AD-A72F-DB010A4B1611}" srcOrd="2" destOrd="0" presId="urn:microsoft.com/office/officeart/2005/8/layout/pyramid2"/>
    <dgm:cxn modelId="{03027D09-DCC8-4805-8FB7-967083F5D64F}" type="presParOf" srcId="{E157404D-CF71-4E94-A707-9BF902968C00}" destId="{4E8E75C9-8F8A-4B95-AB2B-1D703CAE8E22}" srcOrd="3" destOrd="0" presId="urn:microsoft.com/office/officeart/2005/8/layout/pyramid2"/>
    <dgm:cxn modelId="{CF228D75-97D2-4D6D-8E61-EFA5399FA353}" type="presParOf" srcId="{E157404D-CF71-4E94-A707-9BF902968C00}" destId="{8A3B02F2-9F17-42D3-943D-1B3AB1DA19FD}" srcOrd="4" destOrd="0" presId="urn:microsoft.com/office/officeart/2005/8/layout/pyramid2"/>
    <dgm:cxn modelId="{B40BF0AA-96E6-4347-9FD3-BD4510572BBD}" type="presParOf" srcId="{E157404D-CF71-4E94-A707-9BF902968C00}" destId="{20BBCB83-6349-4FBE-9961-87F9A6A9AC6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02DEF92-020B-43D4-ADEF-1D95700EF475}" type="doc">
      <dgm:prSet loTypeId="urn:microsoft.com/office/officeart/2008/layout/TitledPictureBlocks" loCatId="pictur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A257E126-35DD-41D3-A2C8-9849AD08C713}">
      <dgm:prSet phldrT="[文字]" custT="1"/>
      <dgm:spPr/>
      <dgm:t>
        <a:bodyPr/>
        <a:lstStyle/>
        <a:p>
          <a:pPr algn="ctr"/>
          <a:r>
            <a:rPr lang="en-US" altLang="zh-TW" sz="1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University with Unique Characteristics</a:t>
          </a:r>
          <a:endParaRPr lang="zh-TW" altLang="en-US" sz="16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0A537EF7-0B3F-4905-9C10-199A45269FB8}" type="sibTrans" cxnId="{B21CD440-9CD6-4AD7-BC91-0165B5AB26A8}">
      <dgm:prSet/>
      <dgm:spPr/>
      <dgm:t>
        <a:bodyPr/>
        <a:lstStyle/>
        <a:p>
          <a:endParaRPr lang="zh-TW" altLang="en-US"/>
        </a:p>
      </dgm:t>
    </dgm:pt>
    <dgm:pt modelId="{CFF61248-4D4D-4223-B61B-648B311F9295}" type="parTrans" cxnId="{B21CD440-9CD6-4AD7-BC91-0165B5AB26A8}">
      <dgm:prSet/>
      <dgm:spPr/>
      <dgm:t>
        <a:bodyPr/>
        <a:lstStyle/>
        <a:p>
          <a:endParaRPr lang="zh-TW" altLang="en-US"/>
        </a:p>
      </dgm:t>
    </dgm:pt>
    <dgm:pt modelId="{6CF6B7D3-133B-41E0-A3AD-2DD1D99AC001}">
      <dgm:prSet phldrT="[文字]" custT="1"/>
      <dgm:spPr/>
      <dgm:t>
        <a:bodyPr/>
        <a:lstStyle/>
        <a:p>
          <a:pPr algn="ctr"/>
          <a:r>
            <a:rPr lang="en-US" altLang="zh-TW" sz="1800" dirty="0" err="1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Suishalien</a:t>
          </a:r>
          <a:r>
            <a:rPr lang="en-US" altLang="zh-TW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 College Town</a:t>
          </a:r>
          <a:endParaRPr lang="zh-TW" altLang="en-US" sz="18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1F937A6A-D2CB-46DF-9A68-4F492F35F7CB}" type="sibTrans" cxnId="{E46E5F57-AEC3-432D-8292-63F5F670E971}">
      <dgm:prSet/>
      <dgm:spPr/>
      <dgm:t>
        <a:bodyPr/>
        <a:lstStyle/>
        <a:p>
          <a:endParaRPr lang="zh-TW" altLang="en-US"/>
        </a:p>
      </dgm:t>
    </dgm:pt>
    <dgm:pt modelId="{E4E0CEFC-8EA2-42F2-9B47-35CE03F81173}" type="parTrans" cxnId="{E46E5F57-AEC3-432D-8292-63F5F670E971}">
      <dgm:prSet/>
      <dgm:spPr/>
      <dgm:t>
        <a:bodyPr/>
        <a:lstStyle/>
        <a:p>
          <a:endParaRPr lang="zh-TW" altLang="en-US"/>
        </a:p>
      </dgm:t>
    </dgm:pt>
    <dgm:pt modelId="{3FC116D1-BFD0-4D9B-B7DD-EF9A5AD4DB88}">
      <dgm:prSet phldrT="[文字]" custT="1"/>
      <dgm:spPr/>
      <dgm:t>
        <a:bodyPr/>
        <a:lstStyle/>
        <a:p>
          <a:r>
            <a:rPr lang="en-US" altLang="zh-TW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University without Borders</a:t>
          </a:r>
          <a:endParaRPr lang="zh-TW" altLang="en-US" sz="18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D6D6F8E7-6568-497E-8223-AECD96414B64}" type="sibTrans" cxnId="{A8692723-8F11-453D-A750-44BED828B17B}">
      <dgm:prSet/>
      <dgm:spPr/>
      <dgm:t>
        <a:bodyPr/>
        <a:lstStyle/>
        <a:p>
          <a:endParaRPr lang="zh-TW" altLang="en-US"/>
        </a:p>
      </dgm:t>
    </dgm:pt>
    <dgm:pt modelId="{4761BCCE-270C-4E38-A399-B797C1F601E8}" type="parTrans" cxnId="{A8692723-8F11-453D-A750-44BED828B17B}">
      <dgm:prSet/>
      <dgm:spPr/>
      <dgm:t>
        <a:bodyPr/>
        <a:lstStyle/>
        <a:p>
          <a:endParaRPr lang="zh-TW" altLang="en-US"/>
        </a:p>
      </dgm:t>
    </dgm:pt>
    <dgm:pt modelId="{75045781-744C-48DC-A4EB-A511B610AE50}">
      <dgm:prSet phldrT="[文字]" custT="1"/>
      <dgm:spPr/>
      <dgm:t>
        <a:bodyPr/>
        <a:lstStyle/>
        <a:p>
          <a:pPr algn="ctr"/>
          <a:r>
            <a:rPr lang="en-US" altLang="zh-TW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University Social Responsibility (USR)</a:t>
          </a:r>
          <a:endParaRPr lang="zh-TW" altLang="en-US" sz="18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701E041E-ADC9-4452-AEF7-5C45811C0983}" type="sibTrans" cxnId="{1CD8C645-A38B-4CC3-BB38-521EDFE23198}">
      <dgm:prSet/>
      <dgm:spPr/>
      <dgm:t>
        <a:bodyPr/>
        <a:lstStyle/>
        <a:p>
          <a:endParaRPr lang="zh-TW" altLang="en-US"/>
        </a:p>
      </dgm:t>
    </dgm:pt>
    <dgm:pt modelId="{55766C0F-9F0B-41A3-8A15-972318D5A49F}" type="parTrans" cxnId="{1CD8C645-A38B-4CC3-BB38-521EDFE23198}">
      <dgm:prSet/>
      <dgm:spPr/>
      <dgm:t>
        <a:bodyPr/>
        <a:lstStyle/>
        <a:p>
          <a:endParaRPr lang="zh-TW" altLang="en-US"/>
        </a:p>
      </dgm:t>
    </dgm:pt>
    <dgm:pt modelId="{4BFA919C-AEBA-4A69-ABCA-E7B4DAC6608D}" type="pres">
      <dgm:prSet presAssocID="{F02DEF92-020B-43D4-ADEF-1D95700EF47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C45A6045-E5E5-421E-9C66-492C0B1940C3}" type="pres">
      <dgm:prSet presAssocID="{6CF6B7D3-133B-41E0-A3AD-2DD1D99AC001}" presName="composite" presStyleCnt="0"/>
      <dgm:spPr/>
    </dgm:pt>
    <dgm:pt modelId="{64A05CE2-F3C0-42FE-8E8C-FFE40C636742}" type="pres">
      <dgm:prSet presAssocID="{6CF6B7D3-133B-41E0-A3AD-2DD1D99AC001}" presName="ParentText" presStyleLbl="node1" presStyleIdx="0" presStyleCnt="4" custScaleY="2228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2BD1DE-673B-4586-88A7-08C8CFCE4282}" type="pres">
      <dgm:prSet presAssocID="{6CF6B7D3-133B-41E0-A3AD-2DD1D99AC001}" presName="Image" presStyleLbl="bgImgPlace1" presStyleIdx="0" presStyleCnt="4" custLinFactNeighborY="26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E2DAEC34-4544-46A9-8C04-4F5DBF50808C}" type="pres">
      <dgm:prSet presAssocID="{6CF6B7D3-133B-41E0-A3AD-2DD1D99AC001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EAD45FBC-E122-4E00-9BF9-1574A66191E6}" type="pres">
      <dgm:prSet presAssocID="{1F937A6A-D2CB-46DF-9A68-4F492F35F7CB}" presName="sibTrans" presStyleCnt="0"/>
      <dgm:spPr/>
    </dgm:pt>
    <dgm:pt modelId="{B837DB5F-5470-4A9F-9637-B0419D758EAF}" type="pres">
      <dgm:prSet presAssocID="{75045781-744C-48DC-A4EB-A511B610AE50}" presName="composite" presStyleCnt="0"/>
      <dgm:spPr/>
    </dgm:pt>
    <dgm:pt modelId="{B10C917F-55C1-459B-810D-D879BB7C6886}" type="pres">
      <dgm:prSet presAssocID="{75045781-744C-48DC-A4EB-A511B610AE50}" presName="ParentText" presStyleLbl="node1" presStyleIdx="1" presStyleCnt="4" custScaleY="2459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813D1C-927C-4FF9-982A-67FB522A1C5A}" type="pres">
      <dgm:prSet presAssocID="{75045781-744C-48DC-A4EB-A511B610AE50}" presName="Image" presStyleLbl="bgImgPlace1" presStyleIdx="1" presStyleCnt="4"/>
      <dgm:spPr/>
      <dgm:t>
        <a:bodyPr/>
        <a:lstStyle/>
        <a:p>
          <a:endParaRPr lang="zh-TW" altLang="en-US"/>
        </a:p>
      </dgm:t>
    </dgm:pt>
    <dgm:pt modelId="{610BCEEB-92CE-4191-B07B-9DF0EC7DB98F}" type="pres">
      <dgm:prSet presAssocID="{75045781-744C-48DC-A4EB-A511B610AE50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B051A244-4CD6-45B4-A35F-9ED7CC20AEE7}" type="pres">
      <dgm:prSet presAssocID="{701E041E-ADC9-4452-AEF7-5C45811C0983}" presName="sibTrans" presStyleCnt="0"/>
      <dgm:spPr/>
    </dgm:pt>
    <dgm:pt modelId="{4535CC0E-508C-4D04-814B-655700CE82D6}" type="pres">
      <dgm:prSet presAssocID="{A257E126-35DD-41D3-A2C8-9849AD08C713}" presName="composite" presStyleCnt="0"/>
      <dgm:spPr/>
    </dgm:pt>
    <dgm:pt modelId="{0CF55750-3EEF-4045-9E99-00A011FA8788}" type="pres">
      <dgm:prSet presAssocID="{A257E126-35DD-41D3-A2C8-9849AD08C713}" presName="ParentText" presStyleLbl="node1" presStyleIdx="2" presStyleCnt="4" custScaleY="220559" custLinFactNeighborX="-731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F9946C-6AF9-4E95-8785-7340DE2E3246}" type="pres">
      <dgm:prSet presAssocID="{A257E126-35DD-41D3-A2C8-9849AD08C713}" presName="Image" presStyleLbl="bgImgPlace1" presStyleIdx="2" presStyleCnt="4" custLinFactNeighborX="-34" custLinFactNeighborY="1043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2790AA22-5714-4978-8E47-378E5C76935E}" type="pres">
      <dgm:prSet presAssocID="{A257E126-35DD-41D3-A2C8-9849AD08C71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48CD5704-CA6A-4870-B4B1-6EA13E47B77A}" type="pres">
      <dgm:prSet presAssocID="{0A537EF7-0B3F-4905-9C10-199A45269FB8}" presName="sibTrans" presStyleCnt="0"/>
      <dgm:spPr/>
    </dgm:pt>
    <dgm:pt modelId="{5FE35608-FBA8-4BA1-B72E-0EFEAD93BB14}" type="pres">
      <dgm:prSet presAssocID="{3FC116D1-BFD0-4D9B-B7DD-EF9A5AD4DB88}" presName="composite" presStyleCnt="0"/>
      <dgm:spPr/>
    </dgm:pt>
    <dgm:pt modelId="{1E6F6317-94C6-4E74-B293-0A40C157B6D8}" type="pres">
      <dgm:prSet presAssocID="{3FC116D1-BFD0-4D9B-B7DD-EF9A5AD4DB88}" presName="ParentText" presStyleLbl="node1" presStyleIdx="3" presStyleCnt="4" custScaleY="234196" custLinFactNeighborX="857" custLinFactNeighborY="-399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5F51AC-E588-432C-AC80-2D619EDCAB86}" type="pres">
      <dgm:prSet presAssocID="{3FC116D1-BFD0-4D9B-B7DD-EF9A5AD4DB88}" presName="Image" presStyleLbl="bgImgPlace1" presStyleIdx="3" presStyleCnt="4" custScaleY="77555" custLinFactY="-38238" custLinFactNeighborX="25" custLinFactNeighborY="-100000"/>
      <dgm:spPr/>
    </dgm:pt>
    <dgm:pt modelId="{B2C7D8DE-6DA5-41A4-B47A-1386E78204CF}" type="pres">
      <dgm:prSet presAssocID="{3FC116D1-BFD0-4D9B-B7DD-EF9A5AD4DB8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21CD440-9CD6-4AD7-BC91-0165B5AB26A8}" srcId="{F02DEF92-020B-43D4-ADEF-1D95700EF475}" destId="{A257E126-35DD-41D3-A2C8-9849AD08C713}" srcOrd="2" destOrd="0" parTransId="{CFF61248-4D4D-4223-B61B-648B311F9295}" sibTransId="{0A537EF7-0B3F-4905-9C10-199A45269FB8}"/>
    <dgm:cxn modelId="{3B26E668-7005-45D2-B51A-92E9054BD419}" type="presOf" srcId="{75045781-744C-48DC-A4EB-A511B610AE50}" destId="{B10C917F-55C1-459B-810D-D879BB7C6886}" srcOrd="0" destOrd="0" presId="urn:microsoft.com/office/officeart/2008/layout/TitledPictureBlocks"/>
    <dgm:cxn modelId="{1CD8C645-A38B-4CC3-BB38-521EDFE23198}" srcId="{F02DEF92-020B-43D4-ADEF-1D95700EF475}" destId="{75045781-744C-48DC-A4EB-A511B610AE50}" srcOrd="1" destOrd="0" parTransId="{55766C0F-9F0B-41A3-8A15-972318D5A49F}" sibTransId="{701E041E-ADC9-4452-AEF7-5C45811C0983}"/>
    <dgm:cxn modelId="{E46E5F57-AEC3-432D-8292-63F5F670E971}" srcId="{F02DEF92-020B-43D4-ADEF-1D95700EF475}" destId="{6CF6B7D3-133B-41E0-A3AD-2DD1D99AC001}" srcOrd="0" destOrd="0" parTransId="{E4E0CEFC-8EA2-42F2-9B47-35CE03F81173}" sibTransId="{1F937A6A-D2CB-46DF-9A68-4F492F35F7CB}"/>
    <dgm:cxn modelId="{D1AD3CAE-7290-411A-89A3-009407568195}" type="presOf" srcId="{F02DEF92-020B-43D4-ADEF-1D95700EF475}" destId="{4BFA919C-AEBA-4A69-ABCA-E7B4DAC6608D}" srcOrd="0" destOrd="0" presId="urn:microsoft.com/office/officeart/2008/layout/TitledPictureBlocks"/>
    <dgm:cxn modelId="{A8692723-8F11-453D-A750-44BED828B17B}" srcId="{F02DEF92-020B-43D4-ADEF-1D95700EF475}" destId="{3FC116D1-BFD0-4D9B-B7DD-EF9A5AD4DB88}" srcOrd="3" destOrd="0" parTransId="{4761BCCE-270C-4E38-A399-B797C1F601E8}" sibTransId="{D6D6F8E7-6568-497E-8223-AECD96414B64}"/>
    <dgm:cxn modelId="{2B9C005B-8BCC-418B-933F-D2BAB5873AAB}" type="presOf" srcId="{3FC116D1-BFD0-4D9B-B7DD-EF9A5AD4DB88}" destId="{1E6F6317-94C6-4E74-B293-0A40C157B6D8}" srcOrd="0" destOrd="0" presId="urn:microsoft.com/office/officeart/2008/layout/TitledPictureBlocks"/>
    <dgm:cxn modelId="{3C003C77-7BF9-4561-81EF-EECCF945DB98}" type="presOf" srcId="{A257E126-35DD-41D3-A2C8-9849AD08C713}" destId="{0CF55750-3EEF-4045-9E99-00A011FA8788}" srcOrd="0" destOrd="0" presId="urn:microsoft.com/office/officeart/2008/layout/TitledPictureBlocks"/>
    <dgm:cxn modelId="{93EA76D4-26DB-4EC5-AFF4-0B49F00D488D}" type="presOf" srcId="{6CF6B7D3-133B-41E0-A3AD-2DD1D99AC001}" destId="{64A05CE2-F3C0-42FE-8E8C-FFE40C636742}" srcOrd="0" destOrd="0" presId="urn:microsoft.com/office/officeart/2008/layout/TitledPictureBlocks"/>
    <dgm:cxn modelId="{8415BF4B-D96C-444A-BE6C-6E63634D42A6}" type="presParOf" srcId="{4BFA919C-AEBA-4A69-ABCA-E7B4DAC6608D}" destId="{C45A6045-E5E5-421E-9C66-492C0B1940C3}" srcOrd="0" destOrd="0" presId="urn:microsoft.com/office/officeart/2008/layout/TitledPictureBlocks"/>
    <dgm:cxn modelId="{B3FB74B5-A470-4A3D-85DB-48C833C6FE24}" type="presParOf" srcId="{C45A6045-E5E5-421E-9C66-492C0B1940C3}" destId="{64A05CE2-F3C0-42FE-8E8C-FFE40C636742}" srcOrd="0" destOrd="0" presId="urn:microsoft.com/office/officeart/2008/layout/TitledPictureBlocks"/>
    <dgm:cxn modelId="{900018E3-DE31-41C3-B0AF-E99E37E9B7C4}" type="presParOf" srcId="{C45A6045-E5E5-421E-9C66-492C0B1940C3}" destId="{242BD1DE-673B-4586-88A7-08C8CFCE4282}" srcOrd="1" destOrd="0" presId="urn:microsoft.com/office/officeart/2008/layout/TitledPictureBlocks"/>
    <dgm:cxn modelId="{14D0E00D-7BB7-4327-B570-B443E56B2282}" type="presParOf" srcId="{C45A6045-E5E5-421E-9C66-492C0B1940C3}" destId="{E2DAEC34-4544-46A9-8C04-4F5DBF50808C}" srcOrd="2" destOrd="0" presId="urn:microsoft.com/office/officeart/2008/layout/TitledPictureBlocks"/>
    <dgm:cxn modelId="{D3F2EC68-8905-49E2-B3F8-7D8B53CFBC72}" type="presParOf" srcId="{4BFA919C-AEBA-4A69-ABCA-E7B4DAC6608D}" destId="{EAD45FBC-E122-4E00-9BF9-1574A66191E6}" srcOrd="1" destOrd="0" presId="urn:microsoft.com/office/officeart/2008/layout/TitledPictureBlocks"/>
    <dgm:cxn modelId="{6947EC66-F2B2-4C8A-8C99-0704F1B69CF3}" type="presParOf" srcId="{4BFA919C-AEBA-4A69-ABCA-E7B4DAC6608D}" destId="{B837DB5F-5470-4A9F-9637-B0419D758EAF}" srcOrd="2" destOrd="0" presId="urn:microsoft.com/office/officeart/2008/layout/TitledPictureBlocks"/>
    <dgm:cxn modelId="{EAFB3879-3B73-4E6B-BB70-7F597331FCB5}" type="presParOf" srcId="{B837DB5F-5470-4A9F-9637-B0419D758EAF}" destId="{B10C917F-55C1-459B-810D-D879BB7C6886}" srcOrd="0" destOrd="0" presId="urn:microsoft.com/office/officeart/2008/layout/TitledPictureBlocks"/>
    <dgm:cxn modelId="{D0F6E88D-E304-454A-9F70-C3A5700E241A}" type="presParOf" srcId="{B837DB5F-5470-4A9F-9637-B0419D758EAF}" destId="{13813D1C-927C-4FF9-982A-67FB522A1C5A}" srcOrd="1" destOrd="0" presId="urn:microsoft.com/office/officeart/2008/layout/TitledPictureBlocks"/>
    <dgm:cxn modelId="{3E23EE1F-4A7B-4E97-9D85-6CD34EE9B8A0}" type="presParOf" srcId="{B837DB5F-5470-4A9F-9637-B0419D758EAF}" destId="{610BCEEB-92CE-4191-B07B-9DF0EC7DB98F}" srcOrd="2" destOrd="0" presId="urn:microsoft.com/office/officeart/2008/layout/TitledPictureBlocks"/>
    <dgm:cxn modelId="{A67A4B76-C14F-40BF-91E8-DF8D19A57A5B}" type="presParOf" srcId="{4BFA919C-AEBA-4A69-ABCA-E7B4DAC6608D}" destId="{B051A244-4CD6-45B4-A35F-9ED7CC20AEE7}" srcOrd="3" destOrd="0" presId="urn:microsoft.com/office/officeart/2008/layout/TitledPictureBlocks"/>
    <dgm:cxn modelId="{FBB00452-45F9-4EB8-B815-80DFC9D8BB06}" type="presParOf" srcId="{4BFA919C-AEBA-4A69-ABCA-E7B4DAC6608D}" destId="{4535CC0E-508C-4D04-814B-655700CE82D6}" srcOrd="4" destOrd="0" presId="urn:microsoft.com/office/officeart/2008/layout/TitledPictureBlocks"/>
    <dgm:cxn modelId="{E9DA189D-5929-4C1F-BDC8-143F3EA29F1E}" type="presParOf" srcId="{4535CC0E-508C-4D04-814B-655700CE82D6}" destId="{0CF55750-3EEF-4045-9E99-00A011FA8788}" srcOrd="0" destOrd="0" presId="urn:microsoft.com/office/officeart/2008/layout/TitledPictureBlocks"/>
    <dgm:cxn modelId="{64866AFA-1982-4A77-8E67-0CE147C595F1}" type="presParOf" srcId="{4535CC0E-508C-4D04-814B-655700CE82D6}" destId="{4EF9946C-6AF9-4E95-8785-7340DE2E3246}" srcOrd="1" destOrd="0" presId="urn:microsoft.com/office/officeart/2008/layout/TitledPictureBlocks"/>
    <dgm:cxn modelId="{1E94C008-C19B-43E8-A22C-6FC94C8DB41F}" type="presParOf" srcId="{4535CC0E-508C-4D04-814B-655700CE82D6}" destId="{2790AA22-5714-4978-8E47-378E5C76935E}" srcOrd="2" destOrd="0" presId="urn:microsoft.com/office/officeart/2008/layout/TitledPictureBlocks"/>
    <dgm:cxn modelId="{21622813-CFC1-46FE-8F32-C15D83D5CD9E}" type="presParOf" srcId="{4BFA919C-AEBA-4A69-ABCA-E7B4DAC6608D}" destId="{48CD5704-CA6A-4870-B4B1-6EA13E47B77A}" srcOrd="5" destOrd="0" presId="urn:microsoft.com/office/officeart/2008/layout/TitledPictureBlocks"/>
    <dgm:cxn modelId="{9DF49091-55D1-4497-B0F7-4170A69E4034}" type="presParOf" srcId="{4BFA919C-AEBA-4A69-ABCA-E7B4DAC6608D}" destId="{5FE35608-FBA8-4BA1-B72E-0EFEAD93BB14}" srcOrd="6" destOrd="0" presId="urn:microsoft.com/office/officeart/2008/layout/TitledPictureBlocks"/>
    <dgm:cxn modelId="{DD81E08E-122C-42B9-BFD0-A08A38ED1B4D}" type="presParOf" srcId="{5FE35608-FBA8-4BA1-B72E-0EFEAD93BB14}" destId="{1E6F6317-94C6-4E74-B293-0A40C157B6D8}" srcOrd="0" destOrd="0" presId="urn:microsoft.com/office/officeart/2008/layout/TitledPictureBlocks"/>
    <dgm:cxn modelId="{0DBF0D99-CA6C-4041-946D-02B03FF6C34D}" type="presParOf" srcId="{5FE35608-FBA8-4BA1-B72E-0EFEAD93BB14}" destId="{E45F51AC-E588-432C-AC80-2D619EDCAB86}" srcOrd="1" destOrd="0" presId="urn:microsoft.com/office/officeart/2008/layout/TitledPictureBlocks"/>
    <dgm:cxn modelId="{2068430F-467C-4832-B3CC-1521255B3CF4}" type="presParOf" srcId="{5FE35608-FBA8-4BA1-B72E-0EFEAD93BB14}" destId="{B2C7D8DE-6DA5-41A4-B47A-1386E78204CF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793BB-172E-4092-8314-26D0FCE893ED}">
      <dsp:nvSpPr>
        <dsp:cNvPr id="0" name=""/>
        <dsp:cNvSpPr/>
      </dsp:nvSpPr>
      <dsp:spPr>
        <a:xfrm>
          <a:off x="4528230" y="1073841"/>
          <a:ext cx="301598" cy="985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5306"/>
              </a:lnTo>
              <a:lnTo>
                <a:pt x="301598" y="9853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CEA5C-BCB2-4436-BA29-42DA8B611E60}">
      <dsp:nvSpPr>
        <dsp:cNvPr id="0" name=""/>
        <dsp:cNvSpPr/>
      </dsp:nvSpPr>
      <dsp:spPr>
        <a:xfrm>
          <a:off x="4226631" y="1073841"/>
          <a:ext cx="301598" cy="985306"/>
        </a:xfrm>
        <a:custGeom>
          <a:avLst/>
          <a:gdLst/>
          <a:ahLst/>
          <a:cxnLst/>
          <a:rect l="0" t="0" r="0" b="0"/>
          <a:pathLst>
            <a:path>
              <a:moveTo>
                <a:pt x="301598" y="0"/>
              </a:moveTo>
              <a:lnTo>
                <a:pt x="301598" y="985306"/>
              </a:lnTo>
              <a:lnTo>
                <a:pt x="0" y="9853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D1147C-1541-41E9-A9D4-4100C1B74CA1}">
      <dsp:nvSpPr>
        <dsp:cNvPr id="0" name=""/>
        <dsp:cNvSpPr/>
      </dsp:nvSpPr>
      <dsp:spPr>
        <a:xfrm>
          <a:off x="8035859" y="3958656"/>
          <a:ext cx="91440" cy="5282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820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7466D-5B97-4670-9188-172C2D91C112}">
      <dsp:nvSpPr>
        <dsp:cNvPr id="0" name=""/>
        <dsp:cNvSpPr/>
      </dsp:nvSpPr>
      <dsp:spPr>
        <a:xfrm>
          <a:off x="4528230" y="1073841"/>
          <a:ext cx="3553348" cy="1970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299"/>
              </a:lnTo>
              <a:lnTo>
                <a:pt x="3553348" y="1757299"/>
              </a:lnTo>
              <a:lnTo>
                <a:pt x="3553348" y="197061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389CF4-DBFD-4C2F-85AF-E05F6B0E54CF}">
      <dsp:nvSpPr>
        <dsp:cNvPr id="0" name=""/>
        <dsp:cNvSpPr/>
      </dsp:nvSpPr>
      <dsp:spPr>
        <a:xfrm>
          <a:off x="5666959" y="3958656"/>
          <a:ext cx="91440" cy="5282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820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248B2D-CE1D-4CB2-8543-8682D08ACC98}">
      <dsp:nvSpPr>
        <dsp:cNvPr id="0" name=""/>
        <dsp:cNvSpPr/>
      </dsp:nvSpPr>
      <dsp:spPr>
        <a:xfrm>
          <a:off x="4528230" y="1073841"/>
          <a:ext cx="1184449" cy="1970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299"/>
              </a:lnTo>
              <a:lnTo>
                <a:pt x="1184449" y="1757299"/>
              </a:lnTo>
              <a:lnTo>
                <a:pt x="1184449" y="197061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9655D-E222-4472-88FE-D911365936D3}">
      <dsp:nvSpPr>
        <dsp:cNvPr id="0" name=""/>
        <dsp:cNvSpPr/>
      </dsp:nvSpPr>
      <dsp:spPr>
        <a:xfrm>
          <a:off x="3298060" y="3958656"/>
          <a:ext cx="91440" cy="5282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820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D5B82C-3488-4DC6-A48E-C5A1EC46C3B5}">
      <dsp:nvSpPr>
        <dsp:cNvPr id="0" name=""/>
        <dsp:cNvSpPr/>
      </dsp:nvSpPr>
      <dsp:spPr>
        <a:xfrm>
          <a:off x="3343780" y="1073841"/>
          <a:ext cx="1184449" cy="1970613"/>
        </a:xfrm>
        <a:custGeom>
          <a:avLst/>
          <a:gdLst/>
          <a:ahLst/>
          <a:cxnLst/>
          <a:rect l="0" t="0" r="0" b="0"/>
          <a:pathLst>
            <a:path>
              <a:moveTo>
                <a:pt x="1184449" y="0"/>
              </a:moveTo>
              <a:lnTo>
                <a:pt x="1184449" y="1757299"/>
              </a:lnTo>
              <a:lnTo>
                <a:pt x="0" y="1757299"/>
              </a:lnTo>
              <a:lnTo>
                <a:pt x="0" y="197061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84C3A-8C2E-4288-882A-66C0EE07AA1D}">
      <dsp:nvSpPr>
        <dsp:cNvPr id="0" name=""/>
        <dsp:cNvSpPr/>
      </dsp:nvSpPr>
      <dsp:spPr>
        <a:xfrm>
          <a:off x="929161" y="3958656"/>
          <a:ext cx="91440" cy="5282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820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79B14-8BA8-4FE3-8339-F3674E852660}">
      <dsp:nvSpPr>
        <dsp:cNvPr id="0" name=""/>
        <dsp:cNvSpPr/>
      </dsp:nvSpPr>
      <dsp:spPr>
        <a:xfrm>
          <a:off x="974881" y="1073841"/>
          <a:ext cx="3553348" cy="1970613"/>
        </a:xfrm>
        <a:custGeom>
          <a:avLst/>
          <a:gdLst/>
          <a:ahLst/>
          <a:cxnLst/>
          <a:rect l="0" t="0" r="0" b="0"/>
          <a:pathLst>
            <a:path>
              <a:moveTo>
                <a:pt x="3553348" y="0"/>
              </a:moveTo>
              <a:lnTo>
                <a:pt x="3553348" y="1757299"/>
              </a:lnTo>
              <a:lnTo>
                <a:pt x="0" y="1757299"/>
              </a:lnTo>
              <a:lnTo>
                <a:pt x="0" y="197061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3242F-F260-4C28-A86C-16CE0BB1AFEE}">
      <dsp:nvSpPr>
        <dsp:cNvPr id="0" name=""/>
        <dsp:cNvSpPr/>
      </dsp:nvSpPr>
      <dsp:spPr>
        <a:xfrm>
          <a:off x="3645379" y="159639"/>
          <a:ext cx="1765701" cy="9142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12900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Times New Roman" pitchFamily="18" charset="0"/>
              <a:cs typeface="Times New Roman" pitchFamily="18" charset="0"/>
            </a:rPr>
            <a:t>University President</a:t>
          </a:r>
          <a:endParaRPr lang="en-US" altLang="en-US" sz="1400" b="1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3645379" y="159639"/>
        <a:ext cx="1765701" cy="914201"/>
      </dsp:txXfrm>
    </dsp:sp>
    <dsp:sp modelId="{6609E1EB-1ADC-4DB7-B397-1B6BE4E7DD94}">
      <dsp:nvSpPr>
        <dsp:cNvPr id="0" name=""/>
        <dsp:cNvSpPr/>
      </dsp:nvSpPr>
      <dsp:spPr>
        <a:xfrm>
          <a:off x="3998520" y="870685"/>
          <a:ext cx="1589131" cy="304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>
            <a:latin typeface="Times New Roman" pitchFamily="18" charset="0"/>
            <a:cs typeface="Times New Roman" pitchFamily="18" charset="0"/>
          </a:endParaRPr>
        </a:p>
      </dsp:txBody>
      <dsp:txXfrm>
        <a:off x="3998520" y="870685"/>
        <a:ext cx="1589131" cy="304733"/>
      </dsp:txXfrm>
    </dsp:sp>
    <dsp:sp modelId="{2DBAF0FD-BC85-4ECE-A6CF-C6FEC2B21406}">
      <dsp:nvSpPr>
        <dsp:cNvPr id="0" name=""/>
        <dsp:cNvSpPr/>
      </dsp:nvSpPr>
      <dsp:spPr>
        <a:xfrm>
          <a:off x="92031" y="3044454"/>
          <a:ext cx="1765701" cy="9142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12900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Times New Roman" pitchFamily="18" charset="0"/>
              <a:cs typeface="Times New Roman" pitchFamily="18" charset="0"/>
            </a:rPr>
            <a:t>Environmental Health and Safety Center</a:t>
          </a:r>
          <a:endParaRPr lang="en-US" altLang="en-US" sz="1400" b="1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92031" y="3044454"/>
        <a:ext cx="1765701" cy="914201"/>
      </dsp:txXfrm>
    </dsp:sp>
    <dsp:sp modelId="{228F8D9C-454C-4166-AF37-D4B762199190}">
      <dsp:nvSpPr>
        <dsp:cNvPr id="0" name=""/>
        <dsp:cNvSpPr/>
      </dsp:nvSpPr>
      <dsp:spPr>
        <a:xfrm>
          <a:off x="445171" y="3755500"/>
          <a:ext cx="1589131" cy="304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>
            <a:latin typeface="Times New Roman" pitchFamily="18" charset="0"/>
            <a:cs typeface="Times New Roman" pitchFamily="18" charset="0"/>
          </a:endParaRPr>
        </a:p>
      </dsp:txBody>
      <dsp:txXfrm>
        <a:off x="445171" y="3755500"/>
        <a:ext cx="1589131" cy="304733"/>
      </dsp:txXfrm>
    </dsp:sp>
    <dsp:sp modelId="{38D60D57-BD7F-45E9-B4B0-98A1061869A0}">
      <dsp:nvSpPr>
        <dsp:cNvPr id="0" name=""/>
        <dsp:cNvSpPr/>
      </dsp:nvSpPr>
      <dsp:spPr>
        <a:xfrm>
          <a:off x="92031" y="4486861"/>
          <a:ext cx="1765701" cy="9142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12900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Times New Roman" pitchFamily="18" charset="0"/>
              <a:cs typeface="Times New Roman" pitchFamily="18" charset="0"/>
            </a:rPr>
            <a:t>Promote green university project plans</a:t>
          </a:r>
          <a:endParaRPr lang="en-US" altLang="en-US" sz="1400" b="1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92031" y="4486861"/>
        <a:ext cx="1765701" cy="914201"/>
      </dsp:txXfrm>
    </dsp:sp>
    <dsp:sp modelId="{79126D30-2BAD-4CD3-AD33-CDD3493A9D3E}">
      <dsp:nvSpPr>
        <dsp:cNvPr id="0" name=""/>
        <dsp:cNvSpPr/>
      </dsp:nvSpPr>
      <dsp:spPr>
        <a:xfrm>
          <a:off x="445171" y="5197907"/>
          <a:ext cx="1589131" cy="304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>
            <a:latin typeface="Times New Roman" pitchFamily="18" charset="0"/>
            <a:cs typeface="Times New Roman" pitchFamily="18" charset="0"/>
          </a:endParaRPr>
        </a:p>
      </dsp:txBody>
      <dsp:txXfrm>
        <a:off x="445171" y="5197907"/>
        <a:ext cx="1589131" cy="304733"/>
      </dsp:txXfrm>
    </dsp:sp>
    <dsp:sp modelId="{5D94E1EC-AB99-45A2-9E7F-09F98D3FD82A}">
      <dsp:nvSpPr>
        <dsp:cNvPr id="0" name=""/>
        <dsp:cNvSpPr/>
      </dsp:nvSpPr>
      <dsp:spPr>
        <a:xfrm>
          <a:off x="2460930" y="3044454"/>
          <a:ext cx="1765701" cy="9142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129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200" b="1" kern="1200" dirty="0" err="1" smtClean="0">
              <a:latin typeface="Times New Roman" pitchFamily="18" charset="0"/>
              <a:cs typeface="Times New Roman" pitchFamily="18" charset="0"/>
            </a:rPr>
            <a:t>Shui</a:t>
          </a:r>
          <a:r>
            <a:rPr lang="en-US" altLang="en-US" sz="1200" b="1" kern="1200" dirty="0" smtClean="0">
              <a:latin typeface="Times New Roman" pitchFamily="18" charset="0"/>
              <a:cs typeface="Times New Roman" pitchFamily="18" charset="0"/>
            </a:rPr>
            <a:t> Sha </a:t>
          </a:r>
          <a:r>
            <a:rPr lang="en-US" altLang="en-US" sz="1200" b="1" kern="1200" dirty="0" err="1" smtClean="0">
              <a:latin typeface="Times New Roman" pitchFamily="18" charset="0"/>
              <a:cs typeface="Times New Roman" pitchFamily="18" charset="0"/>
            </a:rPr>
            <a:t>Lian</a:t>
          </a:r>
          <a:r>
            <a:rPr lang="en-US" altLang="en-US" sz="1200" b="1" kern="1200" dirty="0" smtClean="0">
              <a:latin typeface="Times New Roman" pitchFamily="18" charset="0"/>
              <a:cs typeface="Times New Roman" pitchFamily="18" charset="0"/>
            </a:rPr>
            <a:t> Humanities Innovation and Social Activism Research Center </a:t>
          </a:r>
          <a:endParaRPr lang="zh-TW" altLang="en-US" sz="12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60930" y="3044454"/>
        <a:ext cx="1765701" cy="914201"/>
      </dsp:txXfrm>
    </dsp:sp>
    <dsp:sp modelId="{755934EC-76F8-4EEB-B677-30AACC63BA3D}">
      <dsp:nvSpPr>
        <dsp:cNvPr id="0" name=""/>
        <dsp:cNvSpPr/>
      </dsp:nvSpPr>
      <dsp:spPr>
        <a:xfrm>
          <a:off x="2814070" y="3755500"/>
          <a:ext cx="1589131" cy="304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>
            <a:latin typeface="Times New Roman" pitchFamily="18" charset="0"/>
            <a:cs typeface="Times New Roman" pitchFamily="18" charset="0"/>
          </a:endParaRPr>
        </a:p>
      </dsp:txBody>
      <dsp:txXfrm>
        <a:off x="2814070" y="3755500"/>
        <a:ext cx="1589131" cy="304733"/>
      </dsp:txXfrm>
    </dsp:sp>
    <dsp:sp modelId="{67DE3CE7-E70B-4113-8F9B-7ED3A0595FDA}">
      <dsp:nvSpPr>
        <dsp:cNvPr id="0" name=""/>
        <dsp:cNvSpPr/>
      </dsp:nvSpPr>
      <dsp:spPr>
        <a:xfrm>
          <a:off x="2460930" y="4486861"/>
          <a:ext cx="1765701" cy="9142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129004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b="1" kern="1200" dirty="0" smtClean="0">
              <a:latin typeface="Times New Roman" pitchFamily="18" charset="0"/>
              <a:cs typeface="Times New Roman" pitchFamily="18" charset="0"/>
            </a:rPr>
            <a:t>Become the community design and innovation think tank, integrating local and university resources</a:t>
          </a:r>
          <a:endParaRPr lang="en-US" altLang="en-US" sz="1100" b="1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2460930" y="4486861"/>
        <a:ext cx="1765701" cy="914201"/>
      </dsp:txXfrm>
    </dsp:sp>
    <dsp:sp modelId="{5DC9EF94-526B-4393-9C4F-C5342E745E9F}">
      <dsp:nvSpPr>
        <dsp:cNvPr id="0" name=""/>
        <dsp:cNvSpPr/>
      </dsp:nvSpPr>
      <dsp:spPr>
        <a:xfrm>
          <a:off x="2814070" y="5197907"/>
          <a:ext cx="1589131" cy="304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>
            <a:latin typeface="Times New Roman" pitchFamily="18" charset="0"/>
            <a:cs typeface="Times New Roman" pitchFamily="18" charset="0"/>
          </a:endParaRPr>
        </a:p>
      </dsp:txBody>
      <dsp:txXfrm>
        <a:off x="2814070" y="5197907"/>
        <a:ext cx="1589131" cy="304733"/>
      </dsp:txXfrm>
    </dsp:sp>
    <dsp:sp modelId="{1268176D-211A-427E-A4E1-0DEE39FD64A5}">
      <dsp:nvSpPr>
        <dsp:cNvPr id="0" name=""/>
        <dsp:cNvSpPr/>
      </dsp:nvSpPr>
      <dsp:spPr>
        <a:xfrm>
          <a:off x="4829829" y="3044454"/>
          <a:ext cx="1765701" cy="9142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12900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Times New Roman" pitchFamily="18" charset="0"/>
              <a:cs typeface="Times New Roman" pitchFamily="18" charset="0"/>
            </a:rPr>
            <a:t>General Education Center</a:t>
          </a:r>
          <a:endParaRPr lang="en-US" altLang="en-US" sz="1400" b="1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4829829" y="3044454"/>
        <a:ext cx="1765701" cy="914201"/>
      </dsp:txXfrm>
    </dsp:sp>
    <dsp:sp modelId="{B042138B-F3B5-4A4A-B40C-2EFAAEE4A1C9}">
      <dsp:nvSpPr>
        <dsp:cNvPr id="0" name=""/>
        <dsp:cNvSpPr/>
      </dsp:nvSpPr>
      <dsp:spPr>
        <a:xfrm>
          <a:off x="5182969" y="3755500"/>
          <a:ext cx="1589131" cy="304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>
            <a:latin typeface="Times New Roman" pitchFamily="18" charset="0"/>
            <a:cs typeface="Times New Roman" pitchFamily="18" charset="0"/>
          </a:endParaRPr>
        </a:p>
      </dsp:txBody>
      <dsp:txXfrm>
        <a:off x="5182969" y="3755500"/>
        <a:ext cx="1589131" cy="304733"/>
      </dsp:txXfrm>
    </dsp:sp>
    <dsp:sp modelId="{439D2696-5170-46C3-AA47-3C54A64CDF2D}">
      <dsp:nvSpPr>
        <dsp:cNvPr id="0" name=""/>
        <dsp:cNvSpPr/>
      </dsp:nvSpPr>
      <dsp:spPr>
        <a:xfrm>
          <a:off x="4829829" y="4486861"/>
          <a:ext cx="1765701" cy="9142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12900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Times New Roman" pitchFamily="18" charset="0"/>
              <a:cs typeface="Times New Roman" pitchFamily="18" charset="0"/>
            </a:rPr>
            <a:t>Cultivate outstanding talent, implement holistic education</a:t>
          </a:r>
          <a:endParaRPr lang="en-US" altLang="en-US" sz="1400" b="1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4829829" y="4486861"/>
        <a:ext cx="1765701" cy="914201"/>
      </dsp:txXfrm>
    </dsp:sp>
    <dsp:sp modelId="{6D9FA0A0-7F78-4C59-BF35-C341527C186F}">
      <dsp:nvSpPr>
        <dsp:cNvPr id="0" name=""/>
        <dsp:cNvSpPr/>
      </dsp:nvSpPr>
      <dsp:spPr>
        <a:xfrm>
          <a:off x="5182969" y="5197907"/>
          <a:ext cx="1589131" cy="304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>
            <a:latin typeface="Times New Roman" pitchFamily="18" charset="0"/>
            <a:cs typeface="Times New Roman" pitchFamily="18" charset="0"/>
          </a:endParaRPr>
        </a:p>
      </dsp:txBody>
      <dsp:txXfrm>
        <a:off x="5182969" y="5197907"/>
        <a:ext cx="1589131" cy="304733"/>
      </dsp:txXfrm>
    </dsp:sp>
    <dsp:sp modelId="{82325488-D6CB-48E9-B311-B3B4655F237D}">
      <dsp:nvSpPr>
        <dsp:cNvPr id="0" name=""/>
        <dsp:cNvSpPr/>
      </dsp:nvSpPr>
      <dsp:spPr>
        <a:xfrm>
          <a:off x="7198728" y="3044454"/>
          <a:ext cx="1765701" cy="9142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12900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Times New Roman" pitchFamily="18" charset="0"/>
              <a:cs typeface="Times New Roman" pitchFamily="18" charset="0"/>
            </a:rPr>
            <a:t>Education Development Center</a:t>
          </a:r>
          <a:endParaRPr lang="en-US" altLang="en-US" sz="1400" b="1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7198728" y="3044454"/>
        <a:ext cx="1765701" cy="914201"/>
      </dsp:txXfrm>
    </dsp:sp>
    <dsp:sp modelId="{8D687922-D1BD-4259-9E2A-BF99D8F03CA8}">
      <dsp:nvSpPr>
        <dsp:cNvPr id="0" name=""/>
        <dsp:cNvSpPr/>
      </dsp:nvSpPr>
      <dsp:spPr>
        <a:xfrm>
          <a:off x="7551868" y="3755500"/>
          <a:ext cx="1589131" cy="304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>
            <a:latin typeface="Times New Roman" pitchFamily="18" charset="0"/>
            <a:cs typeface="Times New Roman" pitchFamily="18" charset="0"/>
          </a:endParaRPr>
        </a:p>
      </dsp:txBody>
      <dsp:txXfrm>
        <a:off x="7551868" y="3755500"/>
        <a:ext cx="1589131" cy="304733"/>
      </dsp:txXfrm>
    </dsp:sp>
    <dsp:sp modelId="{2FE8B516-6327-4C2C-BA8F-787CFFDB4DEE}">
      <dsp:nvSpPr>
        <dsp:cNvPr id="0" name=""/>
        <dsp:cNvSpPr/>
      </dsp:nvSpPr>
      <dsp:spPr>
        <a:xfrm>
          <a:off x="7198728" y="4486861"/>
          <a:ext cx="1765701" cy="9142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1290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b="1" kern="1200" dirty="0" smtClean="0">
              <a:latin typeface="Times New Roman" pitchFamily="18" charset="0"/>
              <a:cs typeface="Times New Roman" pitchFamily="18" charset="0"/>
            </a:rPr>
            <a:t>Strengthen teacher development, education promotion, and educational excellence</a:t>
          </a:r>
          <a:endParaRPr lang="en-US" altLang="en-US" sz="1100" b="1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7198728" y="4486861"/>
        <a:ext cx="1765701" cy="914201"/>
      </dsp:txXfrm>
    </dsp:sp>
    <dsp:sp modelId="{F3B5FF05-F6C5-4817-809C-CA9B86A7D49E}">
      <dsp:nvSpPr>
        <dsp:cNvPr id="0" name=""/>
        <dsp:cNvSpPr/>
      </dsp:nvSpPr>
      <dsp:spPr>
        <a:xfrm>
          <a:off x="7551868" y="5197907"/>
          <a:ext cx="1589131" cy="304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>
            <a:latin typeface="Times New Roman" pitchFamily="18" charset="0"/>
            <a:cs typeface="Times New Roman" pitchFamily="18" charset="0"/>
          </a:endParaRPr>
        </a:p>
      </dsp:txBody>
      <dsp:txXfrm>
        <a:off x="7551868" y="5197907"/>
        <a:ext cx="1589131" cy="304733"/>
      </dsp:txXfrm>
    </dsp:sp>
    <dsp:sp modelId="{E5AEB189-88F0-4DEC-92AF-277E324BB00C}">
      <dsp:nvSpPr>
        <dsp:cNvPr id="0" name=""/>
        <dsp:cNvSpPr/>
      </dsp:nvSpPr>
      <dsp:spPr>
        <a:xfrm>
          <a:off x="2460930" y="1602046"/>
          <a:ext cx="1765701" cy="9142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12900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pc="0" baseline="0" dirty="0" smtClean="0">
              <a:latin typeface="Times New Roman" pitchFamily="18" charset="0"/>
              <a:cs typeface="Times New Roman" pitchFamily="18" charset="0"/>
            </a:rPr>
            <a:t>Green University Promotion Committee</a:t>
          </a:r>
          <a:endParaRPr lang="en-US" altLang="en-US" sz="1400" b="1" kern="1200" spc="0" baseline="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2460930" y="1602046"/>
        <a:ext cx="1765701" cy="914201"/>
      </dsp:txXfrm>
    </dsp:sp>
    <dsp:sp modelId="{C155C25C-DF0E-440B-897B-A3D1D4090DA1}">
      <dsp:nvSpPr>
        <dsp:cNvPr id="0" name=""/>
        <dsp:cNvSpPr/>
      </dsp:nvSpPr>
      <dsp:spPr>
        <a:xfrm>
          <a:off x="2814070" y="2313092"/>
          <a:ext cx="1589131" cy="304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>
            <a:latin typeface="Times New Roman" pitchFamily="18" charset="0"/>
            <a:cs typeface="Times New Roman" pitchFamily="18" charset="0"/>
          </a:endParaRPr>
        </a:p>
      </dsp:txBody>
      <dsp:txXfrm>
        <a:off x="2814070" y="2313092"/>
        <a:ext cx="1589131" cy="304733"/>
      </dsp:txXfrm>
    </dsp:sp>
    <dsp:sp modelId="{93CA7176-EDB7-49C4-B556-E0D1871A381A}">
      <dsp:nvSpPr>
        <dsp:cNvPr id="0" name=""/>
        <dsp:cNvSpPr/>
      </dsp:nvSpPr>
      <dsp:spPr>
        <a:xfrm>
          <a:off x="4829829" y="1602046"/>
          <a:ext cx="1765701" cy="9142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129004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Times New Roman" pitchFamily="18" charset="0"/>
              <a:cs typeface="Times New Roman" pitchFamily="18" charset="0"/>
            </a:rPr>
            <a:t>Education Quality Control Committee</a:t>
          </a:r>
          <a:endParaRPr lang="en-US" altLang="en-US" sz="1400" b="1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4829829" y="1602046"/>
        <a:ext cx="1765701" cy="914201"/>
      </dsp:txXfrm>
    </dsp:sp>
    <dsp:sp modelId="{4DB3848B-34FE-44CA-982A-6E0A81C6DC2F}">
      <dsp:nvSpPr>
        <dsp:cNvPr id="0" name=""/>
        <dsp:cNvSpPr/>
      </dsp:nvSpPr>
      <dsp:spPr>
        <a:xfrm>
          <a:off x="5182969" y="2313092"/>
          <a:ext cx="1589131" cy="304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>
            <a:latin typeface="Times New Roman" pitchFamily="18" charset="0"/>
            <a:cs typeface="Times New Roman" pitchFamily="18" charset="0"/>
          </a:endParaRPr>
        </a:p>
      </dsp:txBody>
      <dsp:txXfrm>
        <a:off x="5182969" y="2313092"/>
        <a:ext cx="1589131" cy="3047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7A282-B183-43B4-A358-E464231BAD97}">
      <dsp:nvSpPr>
        <dsp:cNvPr id="0" name=""/>
        <dsp:cNvSpPr/>
      </dsp:nvSpPr>
      <dsp:spPr>
        <a:xfrm>
          <a:off x="196740" y="0"/>
          <a:ext cx="8669867" cy="54186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E1BF3-9F84-458B-8DD6-75CD81C14BB1}">
      <dsp:nvSpPr>
        <dsp:cNvPr id="0" name=""/>
        <dsp:cNvSpPr/>
      </dsp:nvSpPr>
      <dsp:spPr>
        <a:xfrm>
          <a:off x="1050722" y="4029320"/>
          <a:ext cx="199406" cy="19940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D1996F4-D853-4AD4-83FC-F1FB134D9CC3}">
      <dsp:nvSpPr>
        <dsp:cNvPr id="0" name=""/>
        <dsp:cNvSpPr/>
      </dsp:nvSpPr>
      <dsp:spPr>
        <a:xfrm>
          <a:off x="1325848" y="4167545"/>
          <a:ext cx="2026390" cy="926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6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kern="1200" dirty="0" smtClean="0">
              <a:latin typeface="Times New Roman" pitchFamily="18" charset="0"/>
              <a:cs typeface="Times New Roman" pitchFamily="18" charset="0"/>
            </a:rPr>
            <a:t>Follow the Ministry of Education's higher education initiative</a:t>
          </a:r>
          <a:r>
            <a:rPr lang="en-US" altLang="zh-TW" sz="1800" b="0" kern="1200" dirty="0" smtClean="0">
              <a:latin typeface="Times New Roman" pitchFamily="18" charset="0"/>
              <a:cs typeface="Times New Roman" pitchFamily="18" charset="0"/>
            </a:rPr>
            <a:t>s</a:t>
          </a:r>
          <a:endParaRPr lang="en-US" altLang="en-US" sz="1800" b="0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1325848" y="4167545"/>
        <a:ext cx="2026390" cy="926685"/>
      </dsp:txXfrm>
    </dsp:sp>
    <dsp:sp modelId="{EA48B593-F657-4E3E-A466-7594D2BE9158}">
      <dsp:nvSpPr>
        <dsp:cNvPr id="0" name=""/>
        <dsp:cNvSpPr/>
      </dsp:nvSpPr>
      <dsp:spPr>
        <a:xfrm>
          <a:off x="2459575" y="2768938"/>
          <a:ext cx="346794" cy="346794"/>
        </a:xfrm>
        <a:prstGeom prst="ellipse">
          <a:avLst/>
        </a:prstGeom>
        <a:solidFill>
          <a:schemeClr val="accent5">
            <a:hueOff val="-612627"/>
            <a:satOff val="-9756"/>
            <a:lumOff val="-5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F967A4-EBA2-47BD-8686-81AF207D4C91}">
      <dsp:nvSpPr>
        <dsp:cNvPr id="0" name=""/>
        <dsp:cNvSpPr/>
      </dsp:nvSpPr>
      <dsp:spPr>
        <a:xfrm>
          <a:off x="2752891" y="3027422"/>
          <a:ext cx="2133117" cy="971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75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kern="1200" dirty="0" smtClean="0">
              <a:latin typeface="Times New Roman" pitchFamily="18" charset="0"/>
              <a:cs typeface="Times New Roman" pitchFamily="18" charset="0"/>
            </a:rPr>
            <a:t>Cultivate universities with unique characteristics</a:t>
          </a:r>
          <a:endParaRPr lang="en-US" altLang="en-US" sz="1800" b="0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2752891" y="3027422"/>
        <a:ext cx="2133117" cy="971415"/>
      </dsp:txXfrm>
    </dsp:sp>
    <dsp:sp modelId="{747A2304-F91E-45B6-9996-7ABDC5599706}">
      <dsp:nvSpPr>
        <dsp:cNvPr id="0" name=""/>
        <dsp:cNvSpPr/>
      </dsp:nvSpPr>
      <dsp:spPr>
        <a:xfrm>
          <a:off x="4258573" y="1840179"/>
          <a:ext cx="459502" cy="459502"/>
        </a:xfrm>
        <a:prstGeom prst="ellipse">
          <a:avLst/>
        </a:prstGeom>
        <a:solidFill>
          <a:schemeClr val="accent5">
            <a:hueOff val="-1225253"/>
            <a:satOff val="-19511"/>
            <a:lumOff val="-11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777076-CA58-4B5F-8AFC-02DC03FD5C25}">
      <dsp:nvSpPr>
        <dsp:cNvPr id="0" name=""/>
        <dsp:cNvSpPr/>
      </dsp:nvSpPr>
      <dsp:spPr>
        <a:xfrm>
          <a:off x="4605940" y="2100488"/>
          <a:ext cx="1471175" cy="1366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481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kern="1200" dirty="0" smtClean="0">
              <a:latin typeface="Times New Roman" pitchFamily="18" charset="0"/>
              <a:cs typeface="Times New Roman" pitchFamily="18" charset="0"/>
            </a:rPr>
            <a:t>Become the benchmark university</a:t>
          </a:r>
          <a:endParaRPr lang="en-US" altLang="en-US" sz="1800" b="0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4605940" y="2100488"/>
        <a:ext cx="1471175" cy="1366518"/>
      </dsp:txXfrm>
    </dsp:sp>
    <dsp:sp modelId="{08307614-B8D6-40EE-8CF1-3DCDA3CFE421}">
      <dsp:nvSpPr>
        <dsp:cNvPr id="0" name=""/>
        <dsp:cNvSpPr/>
      </dsp:nvSpPr>
      <dsp:spPr>
        <a:xfrm>
          <a:off x="6217963" y="1225702"/>
          <a:ext cx="615560" cy="615560"/>
        </a:xfrm>
        <a:prstGeom prst="ellipse">
          <a:avLst/>
        </a:prstGeom>
        <a:solidFill>
          <a:schemeClr val="accent5">
            <a:hueOff val="-1837880"/>
            <a:satOff val="-29267"/>
            <a:lumOff val="-17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0B83C8-BA3E-46FF-84B5-E0BE72892CAE}">
      <dsp:nvSpPr>
        <dsp:cNvPr id="0" name=""/>
        <dsp:cNvSpPr/>
      </dsp:nvSpPr>
      <dsp:spPr>
        <a:xfrm>
          <a:off x="6595074" y="1687083"/>
          <a:ext cx="2272380" cy="1483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617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kern="1200" dirty="0" smtClean="0">
              <a:latin typeface="Times New Roman" pitchFamily="18" charset="0"/>
              <a:cs typeface="Times New Roman" pitchFamily="18" charset="0"/>
            </a:rPr>
            <a:t>Work towards mutual prosperity to achieve sustainable development with local communities</a:t>
          </a:r>
          <a:endParaRPr lang="en-US" altLang="en-US" sz="1800" b="0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6595074" y="1687083"/>
        <a:ext cx="2272380" cy="1483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6B3A9-43EA-464D-9074-DF55290D77EE}">
      <dsp:nvSpPr>
        <dsp:cNvPr id="0" name=""/>
        <dsp:cNvSpPr/>
      </dsp:nvSpPr>
      <dsp:spPr>
        <a:xfrm>
          <a:off x="138773" y="932210"/>
          <a:ext cx="3330040" cy="2294397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31574-CD54-42BE-9219-A55E546009AF}">
      <dsp:nvSpPr>
        <dsp:cNvPr id="0" name=""/>
        <dsp:cNvSpPr/>
      </dsp:nvSpPr>
      <dsp:spPr>
        <a:xfrm>
          <a:off x="460" y="3226607"/>
          <a:ext cx="3606666" cy="123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Waste Collection &amp; Recycling</a:t>
          </a:r>
          <a:r>
            <a:rPr lang="zh-TW" altLang="en-US" sz="2000" b="1" kern="1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 </a:t>
          </a:r>
          <a:endParaRPr lang="zh-TW" altLang="en-US" sz="20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460" y="3226607"/>
        <a:ext cx="3606666" cy="1235444"/>
      </dsp:txXfrm>
    </dsp:sp>
    <dsp:sp modelId="{2D6A7789-4952-49A9-9642-A9F17330591E}">
      <dsp:nvSpPr>
        <dsp:cNvPr id="0" name=""/>
        <dsp:cNvSpPr/>
      </dsp:nvSpPr>
      <dsp:spPr>
        <a:xfrm>
          <a:off x="3940270" y="932210"/>
          <a:ext cx="3330040" cy="2294397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FB73F-B9C7-47D9-BC85-FA09EC9075E6}">
      <dsp:nvSpPr>
        <dsp:cNvPr id="0" name=""/>
        <dsp:cNvSpPr/>
      </dsp:nvSpPr>
      <dsp:spPr>
        <a:xfrm>
          <a:off x="3940270" y="3226607"/>
          <a:ext cx="3330040" cy="123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Food Waste Recycling</a:t>
          </a:r>
          <a:endParaRPr lang="zh-TW" altLang="en-US" sz="20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3940270" y="3226607"/>
        <a:ext cx="3330040" cy="1235444"/>
      </dsp:txXfrm>
    </dsp:sp>
    <dsp:sp modelId="{6DBAFB97-B7AB-4AE1-BF38-11F8ACC78C3C}">
      <dsp:nvSpPr>
        <dsp:cNvPr id="0" name=""/>
        <dsp:cNvSpPr/>
      </dsp:nvSpPr>
      <dsp:spPr>
        <a:xfrm>
          <a:off x="7603454" y="932210"/>
          <a:ext cx="3330040" cy="2294397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6E92A9-C9D2-4605-845D-E051209ECED7}">
      <dsp:nvSpPr>
        <dsp:cNvPr id="0" name=""/>
        <dsp:cNvSpPr/>
      </dsp:nvSpPr>
      <dsp:spPr>
        <a:xfrm>
          <a:off x="7603454" y="3226607"/>
          <a:ext cx="3330040" cy="123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Recycling Bins</a:t>
          </a:r>
          <a:endParaRPr lang="zh-TW" altLang="en-US" sz="20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7603454" y="3226607"/>
        <a:ext cx="3330040" cy="12354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6B3A9-43EA-464D-9074-DF55290D77EE}">
      <dsp:nvSpPr>
        <dsp:cNvPr id="0" name=""/>
        <dsp:cNvSpPr/>
      </dsp:nvSpPr>
      <dsp:spPr>
        <a:xfrm>
          <a:off x="192720" y="859033"/>
          <a:ext cx="3203289" cy="243155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31574-CD54-42BE-9219-A55E546009AF}">
      <dsp:nvSpPr>
        <dsp:cNvPr id="0" name=""/>
        <dsp:cNvSpPr/>
      </dsp:nvSpPr>
      <dsp:spPr>
        <a:xfrm>
          <a:off x="0" y="3230629"/>
          <a:ext cx="5510477" cy="1282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Drinking Water Quality Analysis</a:t>
          </a:r>
          <a:endParaRPr lang="zh-TW" altLang="en-US" sz="20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0" y="3230629"/>
        <a:ext cx="5510477" cy="1282962"/>
      </dsp:txXfrm>
    </dsp:sp>
    <dsp:sp modelId="{2D6A7789-4952-49A9-9642-A9F17330591E}">
      <dsp:nvSpPr>
        <dsp:cNvPr id="0" name=""/>
        <dsp:cNvSpPr/>
      </dsp:nvSpPr>
      <dsp:spPr>
        <a:xfrm>
          <a:off x="3947120" y="851462"/>
          <a:ext cx="3230228" cy="2443258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FB73F-B9C7-47D9-BC85-FA09EC9075E6}">
      <dsp:nvSpPr>
        <dsp:cNvPr id="0" name=""/>
        <dsp:cNvSpPr/>
      </dsp:nvSpPr>
      <dsp:spPr>
        <a:xfrm>
          <a:off x="3491876" y="3234388"/>
          <a:ext cx="5063204" cy="1282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        Indoor Air Quality Monitoring</a:t>
          </a:r>
          <a:endParaRPr lang="zh-TW" altLang="en-US" sz="20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3491876" y="3234388"/>
        <a:ext cx="5063204" cy="12829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4F704-B188-4494-AE78-FF3B30FF679A}">
      <dsp:nvSpPr>
        <dsp:cNvPr id="0" name=""/>
        <dsp:cNvSpPr/>
      </dsp:nvSpPr>
      <dsp:spPr>
        <a:xfrm>
          <a:off x="1967034" y="612368"/>
          <a:ext cx="4193930" cy="4193930"/>
        </a:xfrm>
        <a:prstGeom prst="blockArc">
          <a:avLst>
            <a:gd name="adj1" fmla="val 12600000"/>
            <a:gd name="adj2" fmla="val 16200000"/>
            <a:gd name="adj3" fmla="val 4521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1958A74-BCAA-4052-9026-A890B4E4E6C3}">
      <dsp:nvSpPr>
        <dsp:cNvPr id="0" name=""/>
        <dsp:cNvSpPr/>
      </dsp:nvSpPr>
      <dsp:spPr>
        <a:xfrm>
          <a:off x="1967034" y="612368"/>
          <a:ext cx="4193930" cy="4193930"/>
        </a:xfrm>
        <a:prstGeom prst="blockArc">
          <a:avLst>
            <a:gd name="adj1" fmla="val 9000000"/>
            <a:gd name="adj2" fmla="val 12600000"/>
            <a:gd name="adj3" fmla="val 4521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CA6E7B3-E973-4D0C-8E31-AFB3B9C5750E}">
      <dsp:nvSpPr>
        <dsp:cNvPr id="0" name=""/>
        <dsp:cNvSpPr/>
      </dsp:nvSpPr>
      <dsp:spPr>
        <a:xfrm>
          <a:off x="1967034" y="612368"/>
          <a:ext cx="4193930" cy="4193930"/>
        </a:xfrm>
        <a:prstGeom prst="blockArc">
          <a:avLst>
            <a:gd name="adj1" fmla="val 5400000"/>
            <a:gd name="adj2" fmla="val 9000000"/>
            <a:gd name="adj3" fmla="val 4521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FF59F0E-CF4F-48E5-B4AE-45CD29E285E3}">
      <dsp:nvSpPr>
        <dsp:cNvPr id="0" name=""/>
        <dsp:cNvSpPr/>
      </dsp:nvSpPr>
      <dsp:spPr>
        <a:xfrm>
          <a:off x="1967034" y="612368"/>
          <a:ext cx="4193930" cy="4193930"/>
        </a:xfrm>
        <a:prstGeom prst="blockArc">
          <a:avLst>
            <a:gd name="adj1" fmla="val 1800000"/>
            <a:gd name="adj2" fmla="val 5400000"/>
            <a:gd name="adj3" fmla="val 452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BA8069F-B3F6-4153-A7CD-4E83964C7843}">
      <dsp:nvSpPr>
        <dsp:cNvPr id="0" name=""/>
        <dsp:cNvSpPr/>
      </dsp:nvSpPr>
      <dsp:spPr>
        <a:xfrm>
          <a:off x="1967034" y="612368"/>
          <a:ext cx="4193930" cy="4193930"/>
        </a:xfrm>
        <a:prstGeom prst="blockArc">
          <a:avLst>
            <a:gd name="adj1" fmla="val 19800000"/>
            <a:gd name="adj2" fmla="val 1800000"/>
            <a:gd name="adj3" fmla="val 4521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26A557B-B707-4F9A-8802-80DC76A7B84C}">
      <dsp:nvSpPr>
        <dsp:cNvPr id="0" name=""/>
        <dsp:cNvSpPr/>
      </dsp:nvSpPr>
      <dsp:spPr>
        <a:xfrm>
          <a:off x="1967034" y="612368"/>
          <a:ext cx="4193930" cy="4193930"/>
        </a:xfrm>
        <a:prstGeom prst="blockArc">
          <a:avLst>
            <a:gd name="adj1" fmla="val 16200000"/>
            <a:gd name="adj2" fmla="val 19800000"/>
            <a:gd name="adj3" fmla="val 4521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2EEE01-81E1-46EF-8370-B56A36D1192A}">
      <dsp:nvSpPr>
        <dsp:cNvPr id="0" name=""/>
        <dsp:cNvSpPr/>
      </dsp:nvSpPr>
      <dsp:spPr>
        <a:xfrm>
          <a:off x="3123406" y="1768739"/>
          <a:ext cx="1881187" cy="18811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Times New Roman" panose="02020603050405020304" pitchFamily="18" charset="0"/>
            </a:rPr>
            <a:t>Green town</a:t>
          </a:r>
          <a:endParaRPr lang="en-US" altLang="en-US" sz="3600" b="1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3398899" y="2044232"/>
        <a:ext cx="1330201" cy="1330201"/>
      </dsp:txXfrm>
    </dsp:sp>
    <dsp:sp modelId="{0D4FF0E3-4A51-4126-BEEE-7C5B2FCA7CFA}">
      <dsp:nvSpPr>
        <dsp:cNvPr id="0" name=""/>
        <dsp:cNvSpPr/>
      </dsp:nvSpPr>
      <dsp:spPr>
        <a:xfrm>
          <a:off x="3405584" y="1358"/>
          <a:ext cx="1316831" cy="13168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Times New Roman" panose="02020603050405020304" pitchFamily="18" charset="0"/>
            </a:rPr>
            <a:t>Green aspirations</a:t>
          </a:r>
          <a:endParaRPr lang="en-US" altLang="en-US" sz="1400" b="1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3598429" y="194203"/>
        <a:ext cx="931141" cy="931141"/>
      </dsp:txXfrm>
    </dsp:sp>
    <dsp:sp modelId="{A7ADE796-E45C-49E5-A969-A80B0CEC9446}">
      <dsp:nvSpPr>
        <dsp:cNvPr id="0" name=""/>
        <dsp:cNvSpPr/>
      </dsp:nvSpPr>
      <dsp:spPr>
        <a:xfrm>
          <a:off x="5180554" y="1026138"/>
          <a:ext cx="1316831" cy="13168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Times New Roman" panose="02020603050405020304" pitchFamily="18" charset="0"/>
            </a:rPr>
            <a:t>Health and food safety</a:t>
          </a:r>
          <a:endParaRPr lang="en-US" altLang="en-US" sz="1600" b="1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5373399" y="1218983"/>
        <a:ext cx="931141" cy="931141"/>
      </dsp:txXfrm>
    </dsp:sp>
    <dsp:sp modelId="{44B4C2E5-2CC8-4677-A8B1-7BBECFBBDC9E}">
      <dsp:nvSpPr>
        <dsp:cNvPr id="0" name=""/>
        <dsp:cNvSpPr/>
      </dsp:nvSpPr>
      <dsp:spPr>
        <a:xfrm>
          <a:off x="5180554" y="3075697"/>
          <a:ext cx="1316831" cy="131683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Times New Roman" panose="02020603050405020304" pitchFamily="18" charset="0"/>
            </a:rPr>
            <a:t>Artistry maker</a:t>
          </a:r>
          <a:endParaRPr lang="en-US" altLang="en-US" sz="1600" b="1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5373399" y="3268542"/>
        <a:ext cx="931141" cy="931141"/>
      </dsp:txXfrm>
    </dsp:sp>
    <dsp:sp modelId="{576ADE46-3456-4B6D-965C-7109D64CCA24}">
      <dsp:nvSpPr>
        <dsp:cNvPr id="0" name=""/>
        <dsp:cNvSpPr/>
      </dsp:nvSpPr>
      <dsp:spPr>
        <a:xfrm>
          <a:off x="3405584" y="4100477"/>
          <a:ext cx="1316831" cy="131683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latin typeface="Times New Roman" panose="02020603050405020304" pitchFamily="18" charset="0"/>
            </a:rPr>
            <a:t>Hospitality services</a:t>
          </a:r>
          <a:endParaRPr lang="en-US" altLang="en-US" sz="1400" b="1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3598429" y="4293322"/>
        <a:ext cx="931141" cy="931141"/>
      </dsp:txXfrm>
    </dsp:sp>
    <dsp:sp modelId="{095B7FCC-128A-4AD5-A9AF-B01EACC50099}">
      <dsp:nvSpPr>
        <dsp:cNvPr id="0" name=""/>
        <dsp:cNvSpPr/>
      </dsp:nvSpPr>
      <dsp:spPr>
        <a:xfrm>
          <a:off x="1630613" y="3075697"/>
          <a:ext cx="1316831" cy="131683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Times New Roman" panose="02020603050405020304" pitchFamily="18" charset="0"/>
            </a:rPr>
            <a:t>Green transportation</a:t>
          </a:r>
          <a:endParaRPr lang="en-US" altLang="en-US" sz="1600" b="1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1823458" y="3268542"/>
        <a:ext cx="931141" cy="931141"/>
      </dsp:txXfrm>
    </dsp:sp>
    <dsp:sp modelId="{8BBBA59C-BE10-47D3-8D54-B6C5BED6A5F7}">
      <dsp:nvSpPr>
        <dsp:cNvPr id="0" name=""/>
        <dsp:cNvSpPr/>
      </dsp:nvSpPr>
      <dsp:spPr>
        <a:xfrm>
          <a:off x="1630613" y="1026138"/>
          <a:ext cx="1316831" cy="13168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Times New Roman" panose="02020603050405020304" pitchFamily="18" charset="0"/>
            </a:rPr>
            <a:t>Friendly space</a:t>
          </a:r>
          <a:endParaRPr lang="en-US" altLang="en-US" sz="1600" b="1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1823458" y="1218983"/>
        <a:ext cx="931141" cy="9311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6B59C-963C-47BB-A651-6F911A2C537B}">
      <dsp:nvSpPr>
        <dsp:cNvPr id="0" name=""/>
        <dsp:cNvSpPr/>
      </dsp:nvSpPr>
      <dsp:spPr>
        <a:xfrm>
          <a:off x="3351609" y="1996942"/>
          <a:ext cx="1424781" cy="142478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Times New Roman" pitchFamily="18" charset="0"/>
              <a:cs typeface="Times New Roman" pitchFamily="18" charset="0"/>
            </a:rPr>
            <a:t>Service learning</a:t>
          </a:r>
          <a:endParaRPr lang="en-US" altLang="en-US" sz="1600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3560263" y="2205596"/>
        <a:ext cx="1007473" cy="1007473"/>
      </dsp:txXfrm>
    </dsp:sp>
    <dsp:sp modelId="{D355579B-458E-456A-B8E5-250687AE95F0}">
      <dsp:nvSpPr>
        <dsp:cNvPr id="0" name=""/>
        <dsp:cNvSpPr/>
      </dsp:nvSpPr>
      <dsp:spPr>
        <a:xfrm rot="16200000">
          <a:off x="3913169" y="1478682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Times New Roman" pitchFamily="18" charset="0"/>
            <a:cs typeface="Times New Roman" pitchFamily="18" charset="0"/>
          </a:endParaRPr>
        </a:p>
      </dsp:txBody>
      <dsp:txXfrm>
        <a:off x="3958418" y="1620816"/>
        <a:ext cx="211162" cy="290655"/>
      </dsp:txXfrm>
    </dsp:sp>
    <dsp:sp modelId="{341A7E25-0991-404A-B9BB-0C2F12BCE28D}">
      <dsp:nvSpPr>
        <dsp:cNvPr id="0" name=""/>
        <dsp:cNvSpPr/>
      </dsp:nvSpPr>
      <dsp:spPr>
        <a:xfrm>
          <a:off x="3351609" y="2990"/>
          <a:ext cx="1424781" cy="142478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Times New Roman" pitchFamily="18" charset="0"/>
              <a:cs typeface="Times New Roman" pitchFamily="18" charset="0"/>
            </a:rPr>
            <a:t>Aboriginals</a:t>
          </a:r>
          <a:endParaRPr lang="en-US" altLang="en-US" sz="1600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3560263" y="211644"/>
        <a:ext cx="1007473" cy="1007473"/>
      </dsp:txXfrm>
    </dsp:sp>
    <dsp:sp modelId="{04708D25-65BF-4165-982E-7FFE544579B1}">
      <dsp:nvSpPr>
        <dsp:cNvPr id="0" name=""/>
        <dsp:cNvSpPr/>
      </dsp:nvSpPr>
      <dsp:spPr>
        <a:xfrm>
          <a:off x="4901608" y="2467120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631195"/>
            <a:satOff val="18767"/>
            <a:lumOff val="130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Times New Roman" pitchFamily="18" charset="0"/>
            <a:cs typeface="Times New Roman" pitchFamily="18" charset="0"/>
          </a:endParaRPr>
        </a:p>
      </dsp:txBody>
      <dsp:txXfrm>
        <a:off x="4901608" y="2564005"/>
        <a:ext cx="211162" cy="290655"/>
      </dsp:txXfrm>
    </dsp:sp>
    <dsp:sp modelId="{9928F409-D95C-4706-9F99-699168F57C88}">
      <dsp:nvSpPr>
        <dsp:cNvPr id="0" name=""/>
        <dsp:cNvSpPr/>
      </dsp:nvSpPr>
      <dsp:spPr>
        <a:xfrm>
          <a:off x="5345561" y="1996942"/>
          <a:ext cx="1424781" cy="1424781"/>
        </a:xfrm>
        <a:prstGeom prst="ellipse">
          <a:avLst/>
        </a:prstGeom>
        <a:solidFill>
          <a:schemeClr val="accent4">
            <a:hueOff val="-4631195"/>
            <a:satOff val="18767"/>
            <a:lumOff val="130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Times New Roman" pitchFamily="18" charset="0"/>
              <a:cs typeface="Times New Roman" pitchFamily="18" charset="0"/>
            </a:rPr>
            <a:t>Immigrants</a:t>
          </a:r>
          <a:endParaRPr lang="en-US" altLang="en-US" sz="1600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5554215" y="2205596"/>
        <a:ext cx="1007473" cy="1007473"/>
      </dsp:txXfrm>
    </dsp:sp>
    <dsp:sp modelId="{A530F410-236E-4ED8-A2BC-D6EB0B5DBD82}">
      <dsp:nvSpPr>
        <dsp:cNvPr id="0" name=""/>
        <dsp:cNvSpPr/>
      </dsp:nvSpPr>
      <dsp:spPr>
        <a:xfrm rot="5400000">
          <a:off x="3913169" y="3455559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262390"/>
            <a:satOff val="37533"/>
            <a:lumOff val="261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Times New Roman" pitchFamily="18" charset="0"/>
            <a:cs typeface="Times New Roman" pitchFamily="18" charset="0"/>
          </a:endParaRPr>
        </a:p>
      </dsp:txBody>
      <dsp:txXfrm>
        <a:off x="3958418" y="3507195"/>
        <a:ext cx="211162" cy="290655"/>
      </dsp:txXfrm>
    </dsp:sp>
    <dsp:sp modelId="{5894A22C-B342-4CAD-A5D1-CEF3D4C380AE}">
      <dsp:nvSpPr>
        <dsp:cNvPr id="0" name=""/>
        <dsp:cNvSpPr/>
      </dsp:nvSpPr>
      <dsp:spPr>
        <a:xfrm>
          <a:off x="3351609" y="3990894"/>
          <a:ext cx="1424781" cy="1424781"/>
        </a:xfrm>
        <a:prstGeom prst="ellipse">
          <a:avLst/>
        </a:prstGeom>
        <a:solidFill>
          <a:schemeClr val="accent4">
            <a:hueOff val="-9262390"/>
            <a:satOff val="37533"/>
            <a:lumOff val="261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Times New Roman" pitchFamily="18" charset="0"/>
              <a:cs typeface="Times New Roman" pitchFamily="18" charset="0"/>
            </a:rPr>
            <a:t>Senior Care</a:t>
          </a:r>
          <a:endParaRPr lang="en-US" altLang="en-US" sz="1600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3560263" y="4199548"/>
        <a:ext cx="1007473" cy="1007473"/>
      </dsp:txXfrm>
    </dsp:sp>
    <dsp:sp modelId="{6446BEA9-6B05-4D77-83D5-804D2E2B2471}">
      <dsp:nvSpPr>
        <dsp:cNvPr id="0" name=""/>
        <dsp:cNvSpPr/>
      </dsp:nvSpPr>
      <dsp:spPr>
        <a:xfrm rot="10800000">
          <a:off x="2924731" y="2467120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3893585"/>
            <a:satOff val="56300"/>
            <a:lumOff val="392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>
            <a:latin typeface="Times New Roman" pitchFamily="18" charset="0"/>
            <a:cs typeface="Times New Roman" pitchFamily="18" charset="0"/>
          </a:endParaRPr>
        </a:p>
      </dsp:txBody>
      <dsp:txXfrm rot="10800000">
        <a:off x="3015229" y="2564005"/>
        <a:ext cx="211162" cy="290655"/>
      </dsp:txXfrm>
    </dsp:sp>
    <dsp:sp modelId="{E8632589-D3D8-409D-9A13-F4A1D6B2D22B}">
      <dsp:nvSpPr>
        <dsp:cNvPr id="0" name=""/>
        <dsp:cNvSpPr/>
      </dsp:nvSpPr>
      <dsp:spPr>
        <a:xfrm>
          <a:off x="1357657" y="1996942"/>
          <a:ext cx="1424781" cy="1424781"/>
        </a:xfrm>
        <a:prstGeom prst="ellipse">
          <a:avLst/>
        </a:prstGeom>
        <a:solidFill>
          <a:schemeClr val="accent4">
            <a:hueOff val="-13893585"/>
            <a:satOff val="56300"/>
            <a:lumOff val="392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Times New Roman" pitchFamily="18" charset="0"/>
              <a:cs typeface="Times New Roman" pitchFamily="18" charset="0"/>
            </a:rPr>
            <a:t>Children learning</a:t>
          </a:r>
          <a:endParaRPr lang="en-US" altLang="en-US" sz="1600" kern="1200" dirty="0">
            <a:latin typeface="Times New Roman" pitchFamily="18" charset="0"/>
            <a:ea typeface="新細明體" pitchFamily="18" charset="-120"/>
            <a:cs typeface="Times New Roman" pitchFamily="18" charset="0"/>
          </a:endParaRPr>
        </a:p>
      </dsp:txBody>
      <dsp:txXfrm>
        <a:off x="1566311" y="2205596"/>
        <a:ext cx="1007473" cy="10074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184AE-9939-43B4-96FB-3DEFD085E767}">
      <dsp:nvSpPr>
        <dsp:cNvPr id="0" name=""/>
        <dsp:cNvSpPr/>
      </dsp:nvSpPr>
      <dsp:spPr>
        <a:xfrm rot="5400000">
          <a:off x="1238116" y="1475160"/>
          <a:ext cx="1426425" cy="237354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75756-7526-4C30-91DB-D836ADD2ED2F}">
      <dsp:nvSpPr>
        <dsp:cNvPr id="0" name=""/>
        <dsp:cNvSpPr/>
      </dsp:nvSpPr>
      <dsp:spPr>
        <a:xfrm>
          <a:off x="1000010" y="2184338"/>
          <a:ext cx="2142845" cy="1878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2013.5.29 </a:t>
          </a:r>
          <a:r>
            <a:rPr lang="zh-TW" altLang="en-US" sz="1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Established the Shui Sha Lian Humanities Innovation and Social Activism Research Center </a:t>
          </a:r>
          <a:r>
            <a:rPr lang="en-US" altLang="zh-TW" sz="1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 college of </a:t>
          </a:r>
          <a:r>
            <a:rPr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TW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humanities.</a:t>
          </a:r>
          <a:endParaRPr lang="zh-TW" altLang="en-US" sz="1400" b="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010" y="2184338"/>
        <a:ext cx="2142845" cy="1878330"/>
      </dsp:txXfrm>
    </dsp:sp>
    <dsp:sp modelId="{DDAA73A1-72EF-4C4A-B349-4AAB7C12E64E}">
      <dsp:nvSpPr>
        <dsp:cNvPr id="0" name=""/>
        <dsp:cNvSpPr/>
      </dsp:nvSpPr>
      <dsp:spPr>
        <a:xfrm>
          <a:off x="2738545" y="1300418"/>
          <a:ext cx="404310" cy="404310"/>
        </a:xfrm>
        <a:prstGeom prst="triangle">
          <a:avLst>
            <a:gd name="adj" fmla="val 100000"/>
          </a:avLst>
        </a:prstGeom>
        <a:solidFill>
          <a:schemeClr val="accent2">
            <a:hueOff val="1556595"/>
            <a:satOff val="3689"/>
            <a:lumOff val="-2124"/>
            <a:alphaOff val="0"/>
          </a:schemeClr>
        </a:solidFill>
        <a:ln w="12700" cap="flat" cmpd="sng" algn="ctr">
          <a:solidFill>
            <a:schemeClr val="accent2">
              <a:hueOff val="1556595"/>
              <a:satOff val="3689"/>
              <a:lumOff val="-21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E313D-56CC-4B7D-9D56-3B95687E86A1}">
      <dsp:nvSpPr>
        <dsp:cNvPr id="0" name=""/>
        <dsp:cNvSpPr/>
      </dsp:nvSpPr>
      <dsp:spPr>
        <a:xfrm rot="5400000">
          <a:off x="3861378" y="826032"/>
          <a:ext cx="1426425" cy="237354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3113189"/>
            <a:satOff val="7378"/>
            <a:lumOff val="-4248"/>
            <a:alphaOff val="0"/>
          </a:schemeClr>
        </a:solidFill>
        <a:ln w="12700" cap="flat" cmpd="sng" algn="ctr">
          <a:solidFill>
            <a:schemeClr val="accent2">
              <a:hueOff val="3113189"/>
              <a:satOff val="7378"/>
              <a:lumOff val="-42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CD9C7-4700-4347-B975-2613D551EC5C}">
      <dsp:nvSpPr>
        <dsp:cNvPr id="0" name=""/>
        <dsp:cNvSpPr/>
      </dsp:nvSpPr>
      <dsp:spPr>
        <a:xfrm>
          <a:off x="3623272" y="1535209"/>
          <a:ext cx="2142845" cy="1878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0" kern="1200" dirty="0" smtClean="0">
              <a:latin typeface="Times New Roman" panose="02020603050405020304" pitchFamily="18" charset="0"/>
            </a:rPr>
            <a:t>2013 The First Phase of "Humanities Innovation and Social Activism" Project, funded by the Ministry of Science and Technology.</a:t>
          </a:r>
          <a:r>
            <a:rPr lang="en-US" sz="1400" kern="1200" dirty="0" smtClean="0"/>
            <a:t> </a:t>
          </a:r>
          <a:endParaRPr lang="en-US" altLang="en-US" sz="1400" b="0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3623272" y="1535209"/>
        <a:ext cx="2142845" cy="1878330"/>
      </dsp:txXfrm>
    </dsp:sp>
    <dsp:sp modelId="{FE92DF91-37E7-4585-8443-08F904AAE0CF}">
      <dsp:nvSpPr>
        <dsp:cNvPr id="0" name=""/>
        <dsp:cNvSpPr/>
      </dsp:nvSpPr>
      <dsp:spPr>
        <a:xfrm>
          <a:off x="5361807" y="651289"/>
          <a:ext cx="404310" cy="404310"/>
        </a:xfrm>
        <a:prstGeom prst="triangle">
          <a:avLst>
            <a:gd name="adj" fmla="val 100000"/>
          </a:avLst>
        </a:prstGeom>
        <a:solidFill>
          <a:schemeClr val="accent2">
            <a:hueOff val="4669784"/>
            <a:satOff val="11067"/>
            <a:lumOff val="-6372"/>
            <a:alphaOff val="0"/>
          </a:schemeClr>
        </a:solidFill>
        <a:ln w="12700" cap="flat" cmpd="sng" algn="ctr">
          <a:solidFill>
            <a:schemeClr val="accent2">
              <a:hueOff val="4669784"/>
              <a:satOff val="11067"/>
              <a:lumOff val="-6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2CB47-C989-4DAD-B2B3-EE584462E19D}">
      <dsp:nvSpPr>
        <dsp:cNvPr id="0" name=""/>
        <dsp:cNvSpPr/>
      </dsp:nvSpPr>
      <dsp:spPr>
        <a:xfrm rot="5400000">
          <a:off x="6484640" y="176903"/>
          <a:ext cx="1426425" cy="237354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6226378"/>
            <a:satOff val="14756"/>
            <a:lumOff val="-8496"/>
            <a:alphaOff val="0"/>
          </a:schemeClr>
        </a:solidFill>
        <a:ln w="12700" cap="flat" cmpd="sng" algn="ctr">
          <a:solidFill>
            <a:schemeClr val="accent2">
              <a:hueOff val="6226378"/>
              <a:satOff val="14756"/>
              <a:lumOff val="-84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80204-1497-4CCA-9CBC-1B4720C6784F}">
      <dsp:nvSpPr>
        <dsp:cNvPr id="0" name=""/>
        <dsp:cNvSpPr/>
      </dsp:nvSpPr>
      <dsp:spPr>
        <a:xfrm>
          <a:off x="6246534" y="886080"/>
          <a:ext cx="2142845" cy="1878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0" kern="1200" dirty="0" smtClean="0">
              <a:latin typeface="Times New Roman" panose="02020603050405020304" pitchFamily="18" charset="0"/>
            </a:rPr>
            <a:t>2016 The </a:t>
          </a:r>
          <a:r>
            <a:rPr lang="zh-TW" altLang="en-US" sz="1400" b="0" kern="1200" dirty="0" smtClean="0">
              <a:latin typeface="Times New Roman" panose="02020603050405020304" pitchFamily="18" charset="0"/>
            </a:rPr>
            <a:t>Second Phase</a:t>
          </a:r>
          <a:r>
            <a:rPr lang="en-US" altLang="zh-TW" sz="1400" b="0" kern="1200" dirty="0" smtClean="0">
              <a:latin typeface="Times New Roman" panose="02020603050405020304" pitchFamily="18" charset="0"/>
            </a:rPr>
            <a:t> of </a:t>
          </a:r>
          <a:r>
            <a:rPr lang="zh-TW" altLang="en-US" sz="1400" b="0" kern="1200" dirty="0" smtClean="0">
              <a:latin typeface="Times New Roman" panose="02020603050405020304" pitchFamily="18" charset="0"/>
            </a:rPr>
            <a:t>"Humanities Innovation and Social Activism" Project</a:t>
          </a:r>
          <a:r>
            <a:rPr lang="en-US" altLang="zh-TW" sz="1400" b="0" kern="1200" dirty="0" smtClean="0">
              <a:latin typeface="Times New Roman" panose="02020603050405020304" pitchFamily="18" charset="0"/>
            </a:rPr>
            <a:t>, funded by the Ministry of Science and Technology.</a:t>
          </a:r>
          <a:r>
            <a:rPr sz="1400" kern="1200" dirty="0" smtClean="0"/>
            <a:t> </a:t>
          </a:r>
          <a:endParaRPr lang="en-US" altLang="en-US" sz="1400" b="0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6246534" y="886080"/>
        <a:ext cx="2142845" cy="1878330"/>
      </dsp:txXfrm>
    </dsp:sp>
    <dsp:sp modelId="{C76BC0EA-2CF5-4E56-829A-12B1328DF618}">
      <dsp:nvSpPr>
        <dsp:cNvPr id="0" name=""/>
        <dsp:cNvSpPr/>
      </dsp:nvSpPr>
      <dsp:spPr>
        <a:xfrm>
          <a:off x="7985069" y="2160"/>
          <a:ext cx="404310" cy="404310"/>
        </a:xfrm>
        <a:prstGeom prst="triangle">
          <a:avLst>
            <a:gd name="adj" fmla="val 100000"/>
          </a:avLst>
        </a:prstGeom>
        <a:solidFill>
          <a:schemeClr val="accent2">
            <a:hueOff val="7782972"/>
            <a:satOff val="18445"/>
            <a:lumOff val="-10620"/>
            <a:alphaOff val="0"/>
          </a:schemeClr>
        </a:solidFill>
        <a:ln w="12700" cap="flat" cmpd="sng" algn="ctr">
          <a:solidFill>
            <a:schemeClr val="accent2">
              <a:hueOff val="7782972"/>
              <a:satOff val="18445"/>
              <a:lumOff val="-106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F8F43-B127-4A62-BE17-DAB8656F14D1}">
      <dsp:nvSpPr>
        <dsp:cNvPr id="0" name=""/>
        <dsp:cNvSpPr/>
      </dsp:nvSpPr>
      <dsp:spPr>
        <a:xfrm rot="5400000">
          <a:off x="9107902" y="-472225"/>
          <a:ext cx="1426425" cy="237354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9339567"/>
            <a:satOff val="22134"/>
            <a:lumOff val="-12744"/>
            <a:alphaOff val="0"/>
          </a:schemeClr>
        </a:solidFill>
        <a:ln w="12700" cap="flat" cmpd="sng" algn="ctr">
          <a:solidFill>
            <a:schemeClr val="accent2">
              <a:hueOff val="9339567"/>
              <a:satOff val="22134"/>
              <a:lumOff val="-1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CEDE8-1065-4032-BDB4-946DF2DD163E}">
      <dsp:nvSpPr>
        <dsp:cNvPr id="0" name=""/>
        <dsp:cNvSpPr/>
      </dsp:nvSpPr>
      <dsp:spPr>
        <a:xfrm>
          <a:off x="8869796" y="236951"/>
          <a:ext cx="2142845" cy="1878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0" kern="1200" dirty="0" smtClean="0">
              <a:latin typeface="Times New Roman" panose="02020603050405020304" pitchFamily="18" charset="0"/>
            </a:rPr>
            <a:t>August</a:t>
          </a:r>
          <a:r>
            <a:rPr lang="zh-TW" altLang="en-US" sz="1400" b="0" kern="1200" dirty="0" smtClean="0">
              <a:latin typeface="Times New Roman" panose="02020603050405020304" pitchFamily="18" charset="0"/>
            </a:rPr>
            <a:t> 2016: </a:t>
          </a:r>
          <a:r>
            <a:rPr lang="en-US" altLang="en-US" sz="1400" b="0" kern="1200" dirty="0" smtClean="0">
              <a:latin typeface="Times New Roman" panose="02020603050405020304" pitchFamily="18" charset="0"/>
            </a:rPr>
            <a:t>The Center being promoted to the university level with brooder responsibility.</a:t>
          </a:r>
          <a:endParaRPr lang="en-US" altLang="en-US" sz="1400" b="0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8869796" y="236951"/>
        <a:ext cx="2142845" cy="18783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3D36D-7FE1-4312-8EF7-4421A93CFCE5}">
      <dsp:nvSpPr>
        <dsp:cNvPr id="0" name=""/>
        <dsp:cNvSpPr/>
      </dsp:nvSpPr>
      <dsp:spPr>
        <a:xfrm>
          <a:off x="7547" y="116285"/>
          <a:ext cx="2255979" cy="1662903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Call Spring for Shui Sha Lian: Transition and Governance of a Livable Township</a:t>
          </a:r>
          <a:endParaRPr lang="en-US" altLang="en-US" sz="1800" kern="1200" dirty="0">
            <a:solidFill>
              <a:sysClr val="window" lastClr="FFFFFF"/>
            </a:solidFill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56252" y="164990"/>
        <a:ext cx="2158569" cy="1565493"/>
      </dsp:txXfrm>
    </dsp:sp>
    <dsp:sp modelId="{6F711319-C9B6-4CC0-9143-B0EF6D368F0B}">
      <dsp:nvSpPr>
        <dsp:cNvPr id="0" name=""/>
        <dsp:cNvSpPr/>
      </dsp:nvSpPr>
      <dsp:spPr>
        <a:xfrm>
          <a:off x="2489125" y="667996"/>
          <a:ext cx="478267" cy="559482"/>
        </a:xfrm>
        <a:prstGeom prst="rightArrow">
          <a:avLst>
            <a:gd name="adj1" fmla="val 60000"/>
            <a:gd name="adj2" fmla="val 5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>
            <a:solidFill>
              <a:sysClr val="window" lastClr="FFFFFF"/>
            </a:solidFill>
            <a:latin typeface="Arial"/>
            <a:ea typeface="微軟正黑體" panose="020B0604030504040204" pitchFamily="34" charset="-120"/>
            <a:cs typeface="+mn-cs"/>
          </a:endParaRPr>
        </a:p>
      </dsp:txBody>
      <dsp:txXfrm>
        <a:off x="2489125" y="779892"/>
        <a:ext cx="334787" cy="335690"/>
      </dsp:txXfrm>
    </dsp:sp>
    <dsp:sp modelId="{4849ED01-3DAB-43A4-ACAB-7258B114020B}">
      <dsp:nvSpPr>
        <dsp:cNvPr id="0" name=""/>
        <dsp:cNvSpPr/>
      </dsp:nvSpPr>
      <dsp:spPr>
        <a:xfrm>
          <a:off x="3165919" y="116285"/>
          <a:ext cx="2255979" cy="1662903"/>
        </a:xfrm>
        <a:prstGeom prst="roundRect">
          <a:avLst>
            <a:gd name="adj" fmla="val 10000"/>
          </a:avLst>
        </a:prstGeom>
        <a:solidFill>
          <a:srgbClr val="C0504D">
            <a:hueOff val="2340759"/>
            <a:satOff val="-2919"/>
            <a:lumOff val="68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Establish the Shui Sha Lian </a:t>
          </a:r>
          <a:r>
            <a:rPr lang="en-US" altLang="zh-TW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C</a:t>
          </a:r>
          <a:r>
            <a:rPr lang="zh-TW" altLang="en-US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ollege </a:t>
          </a:r>
          <a:r>
            <a:rPr lang="en-US" altLang="zh-TW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T</a:t>
          </a:r>
          <a:r>
            <a:rPr lang="zh-TW" altLang="en-US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own: multi-</a:t>
          </a:r>
          <a:r>
            <a:rPr lang="en-US" altLang="zh-TW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level</a:t>
          </a:r>
          <a:r>
            <a:rPr lang="zh-TW" altLang="en-US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, cross-disciplinary </a:t>
          </a:r>
          <a:r>
            <a:rPr lang="en-US" altLang="zh-TW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space</a:t>
          </a:r>
          <a:endParaRPr lang="en-US" altLang="en-US" sz="1800" kern="1200" dirty="0">
            <a:solidFill>
              <a:sysClr val="window" lastClr="FFFFFF"/>
            </a:solidFill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3214624" y="164990"/>
        <a:ext cx="2158569" cy="1565493"/>
      </dsp:txXfrm>
    </dsp:sp>
    <dsp:sp modelId="{8A1FAD33-B740-446D-805A-B62E22521651}">
      <dsp:nvSpPr>
        <dsp:cNvPr id="0" name=""/>
        <dsp:cNvSpPr/>
      </dsp:nvSpPr>
      <dsp:spPr>
        <a:xfrm>
          <a:off x="5647496" y="667996"/>
          <a:ext cx="478267" cy="559482"/>
        </a:xfrm>
        <a:prstGeom prst="rightArrow">
          <a:avLst>
            <a:gd name="adj1" fmla="val 60000"/>
            <a:gd name="adj2" fmla="val 50000"/>
          </a:avLst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>
            <a:solidFill>
              <a:sysClr val="window" lastClr="FFFFFF"/>
            </a:solidFill>
            <a:latin typeface="Arial"/>
            <a:ea typeface="微軟正黑體" panose="020B0604030504040204" pitchFamily="34" charset="-120"/>
            <a:cs typeface="+mn-cs"/>
          </a:endParaRPr>
        </a:p>
      </dsp:txBody>
      <dsp:txXfrm>
        <a:off x="5647496" y="779892"/>
        <a:ext cx="334787" cy="335690"/>
      </dsp:txXfrm>
    </dsp:sp>
    <dsp:sp modelId="{AFF401E4-403A-4649-9964-61ADEDC81A0B}">
      <dsp:nvSpPr>
        <dsp:cNvPr id="0" name=""/>
        <dsp:cNvSpPr/>
      </dsp:nvSpPr>
      <dsp:spPr>
        <a:xfrm>
          <a:off x="6324290" y="116285"/>
          <a:ext cx="2255979" cy="1662903"/>
        </a:xfrm>
        <a:prstGeom prst="roundRect">
          <a:avLst>
            <a:gd name="adj" fmla="val 10000"/>
          </a:avLst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I</a:t>
          </a:r>
          <a:r>
            <a:rPr lang="zh-TW" altLang="en-US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ntegration of school and local resources to promote important issues and fulfill the University's </a:t>
          </a:r>
          <a:r>
            <a:rPr lang="en-US" altLang="zh-TW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S</a:t>
          </a:r>
          <a:r>
            <a:rPr lang="zh-TW" altLang="en-US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ocial </a:t>
          </a:r>
          <a:r>
            <a:rPr lang="en-US" altLang="zh-TW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R</a:t>
          </a:r>
          <a:r>
            <a:rPr lang="zh-TW" altLang="en-US" sz="1800" kern="1200" dirty="0" smtClean="0">
              <a:solidFill>
                <a:sysClr val="window" lastClr="FFFFFF"/>
              </a:solidFill>
              <a:latin typeface="Times New Roman" panose="02020603050405020304" pitchFamily="18" charset="0"/>
            </a:rPr>
            <a:t>esponsibility</a:t>
          </a:r>
          <a:endParaRPr lang="en-US" altLang="en-US" sz="1800" kern="1200" dirty="0">
            <a:solidFill>
              <a:sysClr val="window" lastClr="FFFFFF"/>
            </a:solidFill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6372995" y="164990"/>
        <a:ext cx="2158569" cy="15654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3C521-D13A-4785-B362-2391C56FE510}">
      <dsp:nvSpPr>
        <dsp:cNvPr id="0" name=""/>
        <dsp:cNvSpPr/>
      </dsp:nvSpPr>
      <dsp:spPr>
        <a:xfrm>
          <a:off x="594506" y="0"/>
          <a:ext cx="4871911" cy="4871911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4C6675-6F03-475F-8738-D98EB88D1A04}">
      <dsp:nvSpPr>
        <dsp:cNvPr id="0" name=""/>
        <dsp:cNvSpPr/>
      </dsp:nvSpPr>
      <dsp:spPr>
        <a:xfrm>
          <a:off x="3030461" y="489807"/>
          <a:ext cx="3166742" cy="11532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Times New Roman" panose="02020603050405020304" pitchFamily="18" charset="0"/>
            </a:rPr>
            <a:t>No pollution, zero disasters, and enforcing energy conservation and carbon reduction</a:t>
          </a:r>
          <a:endParaRPr lang="en-US" altLang="en-US" sz="2000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3086759" y="546105"/>
        <a:ext cx="3054146" cy="1040676"/>
      </dsp:txXfrm>
    </dsp:sp>
    <dsp:sp modelId="{785C49DF-271B-44AD-A72F-DB010A4B1611}">
      <dsp:nvSpPr>
        <dsp:cNvPr id="0" name=""/>
        <dsp:cNvSpPr/>
      </dsp:nvSpPr>
      <dsp:spPr>
        <a:xfrm>
          <a:off x="3030461" y="1787239"/>
          <a:ext cx="3166742" cy="11532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918940"/>
              <a:satOff val="-14634"/>
              <a:lumOff val="-88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Times New Roman" panose="02020603050405020304" pitchFamily="18" charset="0"/>
            </a:rPr>
            <a:t>Shoulder social responsibilities, playing the role </a:t>
          </a:r>
          <a:r>
            <a:rPr lang="en-US" altLang="zh-TW" sz="2000" kern="1200" dirty="0" smtClean="0">
              <a:latin typeface="Times New Roman" panose="02020603050405020304" pitchFamily="18" charset="0"/>
            </a:rPr>
            <a:t>as</a:t>
          </a:r>
          <a:r>
            <a:rPr lang="zh-TW" altLang="en-US" sz="2000" kern="1200" dirty="0" smtClean="0">
              <a:latin typeface="Times New Roman" panose="02020603050405020304" pitchFamily="18" charset="0"/>
            </a:rPr>
            <a:t>  local think tank and </a:t>
          </a:r>
          <a:r>
            <a:rPr lang="en-US" altLang="zh-TW" sz="2000" kern="1200" dirty="0" smtClean="0">
              <a:latin typeface="Times New Roman" panose="02020603050405020304" pitchFamily="18" charset="0"/>
            </a:rPr>
            <a:t>to</a:t>
          </a:r>
          <a:r>
            <a:rPr lang="zh-TW" altLang="en-US" sz="2000" kern="1200" dirty="0" smtClean="0">
              <a:latin typeface="Times New Roman" panose="02020603050405020304" pitchFamily="18" charset="0"/>
            </a:rPr>
            <a:t> cultivate new talent</a:t>
          </a:r>
          <a:endParaRPr lang="en-US" altLang="en-US" sz="2000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3086759" y="1843537"/>
        <a:ext cx="3054146" cy="1040676"/>
      </dsp:txXfrm>
    </dsp:sp>
    <dsp:sp modelId="{8A3B02F2-9F17-42D3-943D-1B3AB1DA19FD}">
      <dsp:nvSpPr>
        <dsp:cNvPr id="0" name=""/>
        <dsp:cNvSpPr/>
      </dsp:nvSpPr>
      <dsp:spPr>
        <a:xfrm>
          <a:off x="3030461" y="3084671"/>
          <a:ext cx="3166742" cy="11532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837880"/>
              <a:satOff val="-29267"/>
              <a:lumOff val="-17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Times New Roman" panose="02020603050405020304" pitchFamily="18" charset="0"/>
            </a:rPr>
            <a:t>Integrate local and school resources to promote important issues</a:t>
          </a:r>
          <a:endParaRPr lang="en-US" altLang="en-US" sz="2000" kern="1200" dirty="0">
            <a:latin typeface="Times New Roman" panose="02020603050405020304" pitchFamily="18" charset="0"/>
            <a:ea typeface="新細明體" pitchFamily="18" charset="-120"/>
            <a:cs typeface="Times New Roman" panose="02020603050405020304" pitchFamily="18" charset="0"/>
          </a:endParaRPr>
        </a:p>
      </dsp:txBody>
      <dsp:txXfrm>
        <a:off x="3086759" y="3140969"/>
        <a:ext cx="3054146" cy="10406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BD1DE-673B-4586-88A7-08C8CFCE4282}">
      <dsp:nvSpPr>
        <dsp:cNvPr id="0" name=""/>
        <dsp:cNvSpPr/>
      </dsp:nvSpPr>
      <dsp:spPr>
        <a:xfrm>
          <a:off x="720" y="1430097"/>
          <a:ext cx="2094542" cy="177469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A05CE2-F3C0-42FE-8E8C-FFE40C636742}">
      <dsp:nvSpPr>
        <dsp:cNvPr id="0" name=""/>
        <dsp:cNvSpPr/>
      </dsp:nvSpPr>
      <dsp:spPr>
        <a:xfrm>
          <a:off x="720" y="857644"/>
          <a:ext cx="2094542" cy="6811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err="1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Suishalien</a:t>
          </a:r>
          <a:r>
            <a:rPr lang="en-US" altLang="zh-TW" sz="1800" kern="1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 College Town</a:t>
          </a:r>
          <a:endParaRPr lang="zh-TW" altLang="en-US" sz="1800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720" y="857644"/>
        <a:ext cx="2094542" cy="681141"/>
      </dsp:txXfrm>
    </dsp:sp>
    <dsp:sp modelId="{13813D1C-927C-4FF9-982A-67FB522A1C5A}">
      <dsp:nvSpPr>
        <dsp:cNvPr id="0" name=""/>
        <dsp:cNvSpPr/>
      </dsp:nvSpPr>
      <dsp:spPr>
        <a:xfrm>
          <a:off x="3090429" y="1401414"/>
          <a:ext cx="2094542" cy="1774692"/>
        </a:xfrm>
        <a:prstGeom prst="rect">
          <a:avLst/>
        </a:prstGeom>
        <a:solidFill>
          <a:schemeClr val="accent4">
            <a:tint val="50000"/>
            <a:hueOff val="-4802655"/>
            <a:satOff val="19035"/>
            <a:lumOff val="47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0C917F-55C1-459B-810D-D879BB7C6886}">
      <dsp:nvSpPr>
        <dsp:cNvPr id="0" name=""/>
        <dsp:cNvSpPr/>
      </dsp:nvSpPr>
      <dsp:spPr>
        <a:xfrm>
          <a:off x="3090429" y="840042"/>
          <a:ext cx="2094542" cy="751547"/>
        </a:xfrm>
        <a:prstGeom prst="rect">
          <a:avLst/>
        </a:prstGeom>
        <a:solidFill>
          <a:schemeClr val="accent4">
            <a:hueOff val="-4631195"/>
            <a:satOff val="18767"/>
            <a:lumOff val="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University Social Responsibility (USR)</a:t>
          </a:r>
          <a:endParaRPr lang="zh-TW" altLang="en-US" sz="1800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3090429" y="840042"/>
        <a:ext cx="2094542" cy="751547"/>
      </dsp:txXfrm>
    </dsp:sp>
    <dsp:sp modelId="{4EF9946C-6AF9-4E95-8785-7340DE2E3246}">
      <dsp:nvSpPr>
        <dsp:cNvPr id="0" name=""/>
        <dsp:cNvSpPr/>
      </dsp:nvSpPr>
      <dsp:spPr>
        <a:xfrm>
          <a:off x="8" y="4164733"/>
          <a:ext cx="2094542" cy="177469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F55750-3EEF-4045-9E99-00A011FA8788}">
      <dsp:nvSpPr>
        <dsp:cNvPr id="0" name=""/>
        <dsp:cNvSpPr/>
      </dsp:nvSpPr>
      <dsp:spPr>
        <a:xfrm>
          <a:off x="0" y="3456990"/>
          <a:ext cx="2094542" cy="674017"/>
        </a:xfrm>
        <a:prstGeom prst="rect">
          <a:avLst/>
        </a:prstGeom>
        <a:solidFill>
          <a:schemeClr val="accent4">
            <a:hueOff val="-9262390"/>
            <a:satOff val="37533"/>
            <a:lumOff val="261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University with Unique Characteristics</a:t>
          </a:r>
          <a:endParaRPr lang="zh-TW" altLang="en-US" sz="1600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0" y="3456990"/>
        <a:ext cx="2094542" cy="674017"/>
      </dsp:txXfrm>
    </dsp:sp>
    <dsp:sp modelId="{E45F51AC-E588-432C-AC80-2D619EDCAB86}">
      <dsp:nvSpPr>
        <dsp:cNvPr id="0" name=""/>
        <dsp:cNvSpPr/>
      </dsp:nvSpPr>
      <dsp:spPr>
        <a:xfrm>
          <a:off x="3090953" y="1835463"/>
          <a:ext cx="2094542" cy="1376363"/>
        </a:xfrm>
        <a:prstGeom prst="rect">
          <a:avLst/>
        </a:prstGeom>
        <a:solidFill>
          <a:schemeClr val="accent4">
            <a:tint val="50000"/>
            <a:hueOff val="-14407966"/>
            <a:satOff val="57106"/>
            <a:lumOff val="142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6F6317-94C6-4E74-B293-0A40C157B6D8}">
      <dsp:nvSpPr>
        <dsp:cNvPr id="0" name=""/>
        <dsp:cNvSpPr/>
      </dsp:nvSpPr>
      <dsp:spPr>
        <a:xfrm>
          <a:off x="3108380" y="3424041"/>
          <a:ext cx="2094542" cy="715691"/>
        </a:xfrm>
        <a:prstGeom prst="rect">
          <a:avLst/>
        </a:prstGeom>
        <a:solidFill>
          <a:schemeClr val="accent4">
            <a:hueOff val="-13893585"/>
            <a:satOff val="56300"/>
            <a:lumOff val="392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University without Borders</a:t>
          </a:r>
          <a:endParaRPr lang="zh-TW" altLang="en-US" sz="1800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3108380" y="3424041"/>
        <a:ext cx="2094542" cy="7156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 latinLnBrk="0">
              <a:defRPr lang="zh-TW" sz="1200"/>
            </a:lvl1pPr>
          </a:lstStyle>
          <a:p>
            <a:endParaRPr lang="zh-TW" dirty="0">
              <a:ea typeface="新細明體" pitchFamily="18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 latinLnBrk="0">
              <a:defRPr lang="zh-TW" sz="1200"/>
            </a:lvl1pPr>
          </a:lstStyle>
          <a:p>
            <a:fld id="{20EA5F0D-C1DC-412F-A146-DDB3A74B588F}" type="datetimeFigureOut">
              <a:rPr lang="en-US" altLang="zh-TW">
                <a:ea typeface="新細明體" pitchFamily="18" charset="-120"/>
              </a:rPr>
              <a:pPr/>
              <a:t>9/21/2017</a:t>
            </a:fld>
            <a:endParaRPr lang="en-US" dirty="0">
              <a:ea typeface="新細明體" pitchFamily="18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 latinLnBrk="0">
              <a:defRPr lang="zh-TW" sz="1200"/>
            </a:lvl1pPr>
          </a:lstStyle>
          <a:p>
            <a:endParaRPr lang="zh-TW" dirty="0">
              <a:ea typeface="新細明體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 latinLnBrk="0">
              <a:defRPr lang="zh-TW" sz="1200"/>
            </a:lvl1pPr>
          </a:lstStyle>
          <a:p>
            <a:fld id="{7BAE14B8-3CC9-472D-9BC5-A84D80684DE2}" type="slidenum">
              <a:rPr lang="zh-TW">
                <a:ea typeface="新細明體" pitchFamily="18" charset="-120"/>
              </a:rPr>
              <a:pPr/>
              <a:t>‹#›</a:t>
            </a:fld>
            <a:endParaRPr lang="en-US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 latinLnBrk="0">
              <a:defRPr lang="zh-TW" sz="1200">
                <a:ea typeface="新細明體" pitchFamily="18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 latinLnBrk="0">
              <a:defRPr lang="zh-TW" sz="1200">
                <a:ea typeface="新細明體" pitchFamily="18" charset="-120"/>
              </a:defRPr>
            </a:lvl1pPr>
          </a:lstStyle>
          <a:p>
            <a:fld id="{A8CDE508-72C8-4AB5-AA9C-1584D31690E0}" type="datetimeFigureOut">
              <a:rPr lang="en-US" altLang="zh-TW" smtClean="0"/>
              <a:pPr/>
              <a:t>9/21/2017</a:t>
            </a:fld>
            <a:endParaRPr lang="en-US" altLang="zh-TW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1" tIns="45661" rIns="91321" bIns="45661" rtlCol="0" anchor="ctr"/>
          <a:lstStyle/>
          <a:p>
            <a:endParaRPr lang="zh-TW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350776"/>
          </a:xfrm>
          <a:prstGeom prst="rect">
            <a:avLst/>
          </a:prstGeom>
        </p:spPr>
        <p:txBody>
          <a:bodyPr vert="horz" lIns="91321" tIns="45661" rIns="91321" bIns="45661" rtlCol="0"/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 latinLnBrk="0">
              <a:defRPr lang="zh-TW" sz="1200">
                <a:ea typeface="新細明體" pitchFamily="18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 latinLnBrk="0">
              <a:defRPr lang="zh-TW" sz="1200">
                <a:ea typeface="新細明體" pitchFamily="18" charset="-120"/>
              </a:defRPr>
            </a:lvl1pPr>
          </a:lstStyle>
          <a:p>
            <a:fld id="{7FB667E1-E601-4AAF-B95C-B25720D70A60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新細明體" pitchFamily="18" charset="-120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新細明體" pitchFamily="18" charset="-120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新細明體" pitchFamily="18" charset="-120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新細明體" pitchFamily="18" charset="-120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新細明體" pitchFamily="18" charset="-120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3234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2053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563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2146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0641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義守大學、元智大學、高雄大學、勤益科技大學、嘉義大學、暨南國際大學、臺南大學、臺灣師範大學、健行科技大學、朝陽科技大學、慈濟大學、臺北醫學大學、中正大學等</a:t>
            </a:r>
            <a:r>
              <a:rPr lang="en-US" altLang="zh-TW" dirty="0" smtClean="0"/>
              <a:t>13</a:t>
            </a:r>
            <a:r>
              <a:rPr lang="zh-TW" altLang="en-US" dirty="0" smtClean="0"/>
              <a:t>所大學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302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9156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2547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環保旅店</a:t>
            </a:r>
            <a:r>
              <a:rPr lang="en-US" altLang="zh-TW" dirty="0" smtClean="0"/>
              <a:t>:</a:t>
            </a:r>
            <a:r>
              <a:rPr lang="zh-TW" altLang="en-US" dirty="0"/>
              <a:t>希望桃米生態村民宿業者可一起加入環保旅店的推動行列。暨大人社中心並媒合陳智峰師生，協助有意願的民宿彙整相關申請資料。期望，未來桃米生態村的民宿，能與訪客共同守護地球。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面對城鎮環境問題，如何面對與解決？暨大結合</a:t>
            </a:r>
            <a:r>
              <a:rPr lang="en-US" altLang="zh-TW" dirty="0"/>
              <a:t>18</a:t>
            </a:r>
            <a:r>
              <a:rPr lang="zh-TW" altLang="en-US" dirty="0">
                <a:latin typeface="新細明體" pitchFamily="18" charset="-120"/>
              </a:rPr>
              <a:t>℃</a:t>
            </a:r>
            <a:r>
              <a:rPr lang="zh-TW" altLang="en-US" dirty="0"/>
              <a:t>以跨社群協力力量</a:t>
            </a:r>
            <a:r>
              <a:rPr lang="en-US" altLang="zh-TW" dirty="0"/>
              <a:t>(</a:t>
            </a:r>
            <a:r>
              <a:rPr lang="zh-TW" altLang="en-US" dirty="0"/>
              <a:t>推展埔里環境清潔運動</a:t>
            </a:r>
            <a:r>
              <a:rPr lang="en-US" altLang="zh-TW" dirty="0"/>
              <a:t>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1685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057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TW"/>
            </a:pPr>
            <a:endParaRPr kumimoji="0" lang="zh-TW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新細明體" pitchFamily="18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dirty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 latinLnBrk="0">
              <a:defRPr lang="zh-TW" sz="48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none" baseline="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替代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TW"/>
            </a:pPr>
            <a:endParaRPr kumimoji="0" lang="zh-TW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新細明體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 latinLnBrk="0">
              <a:defRPr lang="zh-TW" sz="3400" b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TW"/>
            </a:pPr>
            <a:endParaRPr kumimoji="0" lang="zh-TW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新細明體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 latinLnBrk="0">
              <a:defRPr lang="zh-TW" sz="3400" b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zh-TW" sz="3200">
                <a:solidFill>
                  <a:schemeClr val="tx2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dirty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zh-TW" sz="52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400" cap="none" baseline="0">
                <a:solidFill>
                  <a:schemeClr val="tx2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替代的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zh-TW" sz="5200" b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0" cap="none" baseline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0" cap="none" baseline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endParaRPr lang="zh-TW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  <a:p>
            <a:pPr lvl="5"/>
            <a:r>
              <a:rPr lang="zh-TW" dirty="0"/>
              <a:t>第六層</a:t>
            </a:r>
          </a:p>
          <a:p>
            <a:pPr lvl="6"/>
            <a:r>
              <a:rPr lang="zh-TW" dirty="0"/>
              <a:t>第七層</a:t>
            </a:r>
          </a:p>
          <a:p>
            <a:pPr lvl="7"/>
            <a:r>
              <a:rPr lang="zh-TW" dirty="0"/>
              <a:t>第八層</a:t>
            </a:r>
          </a:p>
          <a:p>
            <a:pPr lvl="8"/>
            <a:r>
              <a:rPr lang="zh-TW" dirty="0"/>
              <a:t>第九層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zh-TW" sz="3400" kern="1200">
          <a:solidFill>
            <a:schemeClr val="tx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zh-TW" sz="20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zh-TW" sz="18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zh-TW" sz="16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zh-TW" sz="14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zh-TW" sz="14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zh-TW" sz="14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zh-TW" sz="1400" kern="1200" baseline="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zh-TW" sz="1400" kern="1200" baseline="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zh-TW" sz="1400" kern="1200" baseline="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4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emf"/><Relationship Id="rId4" Type="http://schemas.openxmlformats.org/officeDocument/2006/relationships/image" Target="../media/image65.png"/><Relationship Id="rId9" Type="http://schemas.openxmlformats.org/officeDocument/2006/relationships/image" Target="../media/image7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74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diagramLayout" Target="../diagrams/layout9.xml"/><Relationship Id="rId7" Type="http://schemas.openxmlformats.org/officeDocument/2006/relationships/image" Target="../media/image7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3998" y="4686300"/>
            <a:ext cx="9144002" cy="1143000"/>
          </a:xfrm>
        </p:spPr>
        <p:txBody>
          <a:bodyPr anchor="ctr"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</a:rPr>
              <a:t>Green NCNU in the Heart of Taiwan</a:t>
            </a:r>
            <a:endParaRPr lang="en-US" altLang="en-US" sz="4000" dirty="0"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0" y="5907071"/>
            <a:ext cx="12192000" cy="762000"/>
          </a:xfrm>
        </p:spPr>
        <p:txBody>
          <a:bodyPr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Ku-Fan Chen, Ph. D.</a:t>
            </a:r>
          </a:p>
          <a:p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Protection and Occupational </a:t>
            </a: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Safety and </a:t>
            </a:r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Health Center, National </a:t>
            </a: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Nan University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07" y="789173"/>
            <a:ext cx="4049318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10</a:t>
            </a:fld>
            <a:endParaRPr lang="zh-TW" altLang="en-US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814918" y="1931824"/>
            <a:ext cx="7006166" cy="1115407"/>
            <a:chOff x="340" y="709"/>
            <a:chExt cx="3310" cy="1170"/>
          </a:xfrm>
        </p:grpSpPr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>
              <a:off x="475" y="709"/>
              <a:ext cx="1679" cy="30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9CC00">
                    <a:alpha val="72000"/>
                  </a:srgbClr>
                </a:gs>
                <a:gs pos="50000">
                  <a:srgbClr val="99CC00">
                    <a:gamma/>
                    <a:shade val="66275"/>
                    <a:invGamma/>
                  </a:srgbClr>
                </a:gs>
                <a:gs pos="100000">
                  <a:srgbClr val="99CC00">
                    <a:alpha val="72000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wrap="none" anchor="ctr">
              <a:flatTx/>
            </a:bodyPr>
            <a:lstStyle/>
            <a:p>
              <a:pPr algn="ctr" latinLnBrk="1">
                <a:defRPr/>
              </a:pPr>
              <a:r>
                <a:rPr lang="en-US" altLang="zh-TW" sz="24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Amount</a:t>
              </a:r>
              <a:endParaRPr lang="zh-TW" alt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340" y="971"/>
              <a:ext cx="3310" cy="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285750" indent="-28575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just" eaLnBrk="1" hangingPunct="1">
                <a:spcBef>
                  <a:spcPct val="0"/>
                </a:spcBef>
              </a:pPr>
              <a:r>
                <a:rPr lang="en-US" altLang="zh-TW" sz="2000" dirty="0"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rPr>
                <a:t>About </a:t>
              </a:r>
              <a:r>
                <a:rPr lang="en-US" altLang="zh-TW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rPr>
                <a:t>60-80</a:t>
              </a:r>
              <a:r>
                <a:rPr lang="en-US" altLang="zh-TW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rPr>
                <a:t>% </a:t>
              </a:r>
              <a:r>
                <a:rPr lang="en-US" altLang="zh-TW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rPr>
                <a:t>(up to 560 </a:t>
              </a:r>
              <a:r>
                <a:rPr lang="en-US" altLang="zh-TW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rPr>
                <a:t>tons/day) </a:t>
              </a:r>
              <a:r>
                <a:rPr lang="en-US" altLang="zh-TW" sz="2000" dirty="0"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rPr>
                <a:t>of the treated water is recycled.</a:t>
              </a:r>
              <a:endParaRPr lang="zh-TW" altLang="en-US" sz="2000" dirty="0"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1100667" y="3228314"/>
            <a:ext cx="3553883" cy="28886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99CC00">
                  <a:alpha val="72000"/>
                </a:srgbClr>
              </a:gs>
              <a:gs pos="50000">
                <a:srgbClr val="99CC00">
                  <a:gamma/>
                  <a:shade val="66275"/>
                  <a:invGamma/>
                </a:srgbClr>
              </a:gs>
              <a:gs pos="100000">
                <a:srgbClr val="99CC00">
                  <a:alpha val="7200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pPr algn="ctr" latinLnBrk="1">
              <a:defRPr/>
            </a:pPr>
            <a:r>
              <a:rPr lang="en-US" altLang="zh-TW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endParaRPr lang="zh-TW" alt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副標題 5"/>
          <p:cNvSpPr txBox="1">
            <a:spLocks/>
          </p:cNvSpPr>
          <p:nvPr/>
        </p:nvSpPr>
        <p:spPr>
          <a:xfrm>
            <a:off x="527051" y="1044427"/>
            <a:ext cx="640266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4925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/>
              <a:buNone/>
              <a:defRPr/>
            </a:pPr>
            <a:r>
              <a:rPr lang="en-US" altLang="zh-TW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Reclaimed Water Syste</a:t>
            </a:r>
            <a:r>
              <a:rPr lang="en-US" altLang="zh-TW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m</a:t>
            </a:r>
            <a:endParaRPr lang="zh-TW" alt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814918" y="3660611"/>
            <a:ext cx="11279716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endParaRPr lang="en-US" altLang="zh-TW" sz="2000" dirty="0">
              <a:latin typeface="Times New Roman" panose="02020603050405020304" pitchFamily="18" charset="0"/>
              <a:ea typeface="華康中圓體(P)" pitchFamily="34" charset="-12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altLang="zh-TW" sz="2000" dirty="0">
                <a:solidFill>
                  <a:srgbClr val="0000FF"/>
                </a:solidFill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rPr>
              <a:t>Irrigation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TW" sz="2000" dirty="0">
                <a:solidFill>
                  <a:srgbClr val="0000FF"/>
                </a:solidFill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rPr>
              <a:t>Eco-pond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TW" sz="2000" dirty="0"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rPr>
              <a:t>Toilet flushing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TW" sz="2000" dirty="0" smtClean="0"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rPr>
              <a:t>Others</a:t>
            </a:r>
            <a:endParaRPr lang="en-US" altLang="zh-TW" sz="2000" dirty="0">
              <a:latin typeface="Times New Roman" panose="02020603050405020304" pitchFamily="18" charset="0"/>
              <a:ea typeface="華康中圓體(P)" pitchFamily="34" charset="-12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endParaRPr lang="zh-TW" altLang="en-US" sz="2000" dirty="0">
              <a:latin typeface="Times New Roman" panose="02020603050405020304" pitchFamily="18" charset="0"/>
              <a:ea typeface="華康中圓體(P)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103445" y="5027684"/>
            <a:ext cx="3553883" cy="28886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99CC00">
                  <a:alpha val="72000"/>
                </a:srgbClr>
              </a:gs>
              <a:gs pos="50000">
                <a:srgbClr val="99CC00">
                  <a:gamma/>
                  <a:shade val="66275"/>
                  <a:invGamma/>
                </a:srgbClr>
              </a:gs>
              <a:gs pos="100000">
                <a:srgbClr val="99CC00">
                  <a:alpha val="7200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pPr algn="ctr" latinLnBrk="1">
              <a:defRPr/>
            </a:pPr>
            <a:r>
              <a:rPr lang="en-US" altLang="zh-TW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endParaRPr lang="zh-TW" alt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圖片 6" descr="DSC05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31" y="1724625"/>
            <a:ext cx="393276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7" descr="DSC059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4151314"/>
            <a:ext cx="4108451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8830384" y="6206495"/>
            <a:ext cx="2354181" cy="400110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spAutoFit/>
          </a:bodyPr>
          <a:lstStyle>
            <a:defPPr>
              <a:defRPr lang="zh-TW"/>
            </a:defPPr>
            <a:lvl1pPr>
              <a:defRPr sz="3200">
                <a:ln>
                  <a:solidFill>
                    <a:srgbClr val="CCFF99"/>
                  </a:solidFill>
                </a:ln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altLang="zh-TW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Eco-pond (II)</a:t>
            </a:r>
            <a:endParaRPr lang="zh-TW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814918" y="5338599"/>
            <a:ext cx="11279716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zh-TW" sz="2000" dirty="0">
                <a:solidFill>
                  <a:srgbClr val="FF00FF"/>
                </a:solidFill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rPr>
              <a:t>Conserving water resource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TW" sz="2000" dirty="0">
                <a:solidFill>
                  <a:srgbClr val="FF00FF"/>
                </a:solidFill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rPr>
              <a:t>Saving money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TW" sz="2000" dirty="0">
                <a:solidFill>
                  <a:srgbClr val="FF00FF"/>
                </a:solidFill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rPr>
              <a:t>Protecting receiving surface water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8007231" y="3632944"/>
            <a:ext cx="2354181" cy="400110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spAutoFit/>
          </a:bodyPr>
          <a:lstStyle>
            <a:defPPr>
              <a:defRPr lang="zh-TW"/>
            </a:defPPr>
            <a:lvl1pPr>
              <a:defRPr sz="3200">
                <a:ln>
                  <a:solidFill>
                    <a:srgbClr val="CCFF99"/>
                  </a:solidFill>
                </a:ln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altLang="zh-TW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Eco-pond (I)</a:t>
            </a:r>
            <a:endParaRPr lang="zh-TW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546699" y="452487"/>
            <a:ext cx="9491612" cy="745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zh-TW" alt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Environmentally-friendly activist </a:t>
            </a:r>
            <a:r>
              <a:rPr lang="en-US" altLang="zh-TW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(3/5)</a:t>
            </a:r>
            <a:endParaRPr lang="en-US" altLang="en-US" sz="3200" dirty="0">
              <a:solidFill>
                <a:srgbClr val="00B0F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5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t>11</a:t>
            </a:fld>
            <a:endParaRPr lang="zh-TW" altLang="en-US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643721501"/>
              </p:ext>
            </p:extLst>
          </p:nvPr>
        </p:nvGraphicFramePr>
        <p:xfrm>
          <a:off x="710694" y="2833956"/>
          <a:ext cx="10933955" cy="539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標題 1"/>
          <p:cNvSpPr txBox="1">
            <a:spLocks/>
          </p:cNvSpPr>
          <p:nvPr/>
        </p:nvSpPr>
        <p:spPr>
          <a:xfrm>
            <a:off x="546699" y="237327"/>
            <a:ext cx="9491612" cy="745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zh-TW" alt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Environmentally-friendly activist </a:t>
            </a:r>
            <a:r>
              <a:rPr lang="en-US" altLang="zh-TW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TW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TW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/5)</a:t>
            </a:r>
            <a:endParaRPr lang="en-US" altLang="en-US" sz="3200" dirty="0">
              <a:solidFill>
                <a:srgbClr val="00B0F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833177949"/>
              </p:ext>
            </p:extLst>
          </p:nvPr>
        </p:nvGraphicFramePr>
        <p:xfrm>
          <a:off x="710694" y="0"/>
          <a:ext cx="10933955" cy="539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圓角矩形 5"/>
          <p:cNvSpPr/>
          <p:nvPr/>
        </p:nvSpPr>
        <p:spPr>
          <a:xfrm>
            <a:off x="8343940" y="928078"/>
            <a:ext cx="3388742" cy="2334843"/>
          </a:xfrm>
          <a:prstGeom prst="round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群組 8"/>
          <p:cNvGrpSpPr/>
          <p:nvPr/>
        </p:nvGrpSpPr>
        <p:grpSpPr>
          <a:xfrm>
            <a:off x="8278303" y="3267114"/>
            <a:ext cx="3923221" cy="1257223"/>
            <a:chOff x="7545212" y="3192957"/>
            <a:chExt cx="3388742" cy="1257223"/>
          </a:xfrm>
        </p:grpSpPr>
        <p:sp>
          <p:nvSpPr>
            <p:cNvPr id="11" name="矩形 10"/>
            <p:cNvSpPr/>
            <p:nvPr/>
          </p:nvSpPr>
          <p:spPr>
            <a:xfrm>
              <a:off x="7545212" y="3192957"/>
              <a:ext cx="3388742" cy="125722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矩形 11"/>
            <p:cNvSpPr/>
            <p:nvPr/>
          </p:nvSpPr>
          <p:spPr>
            <a:xfrm>
              <a:off x="7545212" y="3192957"/>
              <a:ext cx="3388742" cy="1257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0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Ambient Air Quality Monitoring</a:t>
              </a:r>
              <a:endParaRPr lang="zh-TW" altLang="en-US" sz="2000" b="1" kern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4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t>12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34517" y="936498"/>
            <a:ext cx="852752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ISO14001 for Teaching, Research, Administration and Consultation</a:t>
            </a:r>
          </a:p>
        </p:txBody>
      </p:sp>
      <p:sp>
        <p:nvSpPr>
          <p:cNvPr id="9" name="矩形 8"/>
          <p:cNvSpPr/>
          <p:nvPr/>
        </p:nvSpPr>
        <p:spPr>
          <a:xfrm>
            <a:off x="134515" y="1872780"/>
            <a:ext cx="7895059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TW" sz="2400" dirty="0" smtClean="0">
                <a:latin typeface="Times New Roman" pitchFamily="18" charset="0"/>
                <a:ea typeface="標楷體" pitchFamily="65" charset="-120"/>
              </a:rPr>
              <a:t>Outstanding Award for Implementing Environmental Protection Awards (Taiwan EPA)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4517" y="3198544"/>
            <a:ext cx="789505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TW" sz="2400" dirty="0">
                <a:latin typeface="Times New Roman" pitchFamily="18" charset="0"/>
                <a:ea typeface="標楷體" pitchFamily="65" charset="-120"/>
              </a:rPr>
              <a:t>Excellence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</a:rPr>
              <a:t>Award for Campus Environmental management (</a:t>
            </a:r>
            <a:r>
              <a:rPr lang="zh-TW" altLang="en-US" sz="2400" dirty="0">
                <a:latin typeface="Times New Roman" pitchFamily="18" charset="0"/>
                <a:cs typeface="Times New Roman" pitchFamily="18" charset="0"/>
              </a:rPr>
              <a:t>Ministry of </a:t>
            </a: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</a:rPr>
              <a:t>) 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4516" y="4621367"/>
            <a:ext cx="7895059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TW" sz="2400" dirty="0">
                <a:latin typeface="Times New Roman" pitchFamily="18" charset="0"/>
                <a:ea typeface="標楷體" pitchFamily="65" charset="-120"/>
              </a:rPr>
              <a:t>Excellence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</a:rPr>
              <a:t>Award, The 3th National Environmental Education Awards (Nantou County)</a:t>
            </a:r>
            <a:endParaRPr lang="en-US" altLang="zh-TW" sz="3200" dirty="0"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8" y="4029541"/>
            <a:ext cx="1739049" cy="2458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486" y="255567"/>
            <a:ext cx="1722616" cy="2448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標題 1"/>
          <p:cNvSpPr txBox="1">
            <a:spLocks/>
          </p:cNvSpPr>
          <p:nvPr/>
        </p:nvSpPr>
        <p:spPr>
          <a:xfrm>
            <a:off x="546699" y="228362"/>
            <a:ext cx="9491612" cy="745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zh-TW" alt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Environmentally-friendly activist </a:t>
            </a:r>
            <a:r>
              <a:rPr lang="en-US" altLang="zh-TW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(5/5)</a:t>
            </a:r>
            <a:endParaRPr lang="en-US" altLang="en-US" sz="3200" dirty="0">
              <a:solidFill>
                <a:srgbClr val="00B0F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1872780"/>
            <a:ext cx="1733287" cy="2498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22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群組 30"/>
          <p:cNvGrpSpPr/>
          <p:nvPr/>
        </p:nvGrpSpPr>
        <p:grpSpPr>
          <a:xfrm>
            <a:off x="813552" y="1421470"/>
            <a:ext cx="4083498" cy="4455035"/>
            <a:chOff x="291278" y="1497530"/>
            <a:chExt cx="4827651" cy="4990405"/>
          </a:xfrm>
        </p:grpSpPr>
        <p:sp>
          <p:nvSpPr>
            <p:cNvPr id="4" name="弧形箭號 (下彎) 3"/>
            <p:cNvSpPr/>
            <p:nvPr/>
          </p:nvSpPr>
          <p:spPr>
            <a:xfrm>
              <a:off x="419290" y="1497530"/>
              <a:ext cx="4657239" cy="833717"/>
            </a:xfrm>
            <a:prstGeom prst="curved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endParaRPr>
            </a:p>
          </p:txBody>
        </p:sp>
        <p:sp>
          <p:nvSpPr>
            <p:cNvPr id="5" name="弧形箭號 (下彎) 4"/>
            <p:cNvSpPr/>
            <p:nvPr/>
          </p:nvSpPr>
          <p:spPr>
            <a:xfrm rot="10800000">
              <a:off x="291278" y="5609393"/>
              <a:ext cx="4648275" cy="878542"/>
            </a:xfrm>
            <a:prstGeom prst="curved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828089" y="1651293"/>
              <a:ext cx="1848041" cy="724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 smtClean="0">
                  <a:latin typeface="Times New Roman" pitchFamily="18" charset="0"/>
                  <a:cs typeface="Times New Roman" pitchFamily="18" charset="0"/>
                </a:rPr>
                <a:t>Professional knowledge</a:t>
              </a:r>
              <a:endParaRPr lang="en-US" altLang="en-US" b="1" dirty="0">
                <a:latin typeface="Times New Roman" pitchFamily="18" charset="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355535" y="5991111"/>
              <a:ext cx="2793548" cy="413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 smtClean="0">
                  <a:latin typeface="Times New Roman" pitchFamily="18" charset="0"/>
                  <a:cs typeface="Times New Roman" pitchFamily="18" charset="0"/>
                </a:rPr>
                <a:t>Local knowledge</a:t>
              </a:r>
              <a:endParaRPr lang="en-US" altLang="en-US" b="1" dirty="0">
                <a:latin typeface="Times New Roman" pitchFamily="18" charset="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278" y="2493949"/>
              <a:ext cx="4827651" cy="3134937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2005135" y="3620474"/>
              <a:ext cx="1378216" cy="1794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900" b="1" dirty="0">
                  <a:latin typeface="Times New Roman" pitchFamily="18" charset="0"/>
                  <a:cs typeface="Times New Roman" pitchFamily="18" charset="0"/>
                </a:rPr>
                <a:t>Special courses</a:t>
              </a:r>
              <a:r>
                <a:rPr lang="zh-TW" altLang="en-US" sz="9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altLang="zh-TW" sz="9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900" dirty="0" smtClean="0">
                  <a:latin typeface="Times New Roman" pitchFamily="18" charset="0"/>
                  <a:cs typeface="Times New Roman" pitchFamily="18" charset="0"/>
                </a:rPr>
                <a:t>Eco-Urban and Rural Planning Program, Green Environmental Protection Program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900" b="1" dirty="0">
                  <a:latin typeface="Times New Roman" pitchFamily="18" charset="0"/>
                  <a:cs typeface="Times New Roman" pitchFamily="18" charset="0"/>
                </a:rPr>
                <a:t>College of Humanities</a:t>
              </a:r>
              <a:r>
                <a:rPr lang="zh-TW" altLang="en-US" sz="9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altLang="zh-TW" sz="9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900" dirty="0" smtClean="0">
                  <a:latin typeface="Times New Roman" pitchFamily="18" charset="0"/>
                  <a:cs typeface="Times New Roman" pitchFamily="18" charset="0"/>
                </a:rPr>
                <a:t>NPO management MBA program</a:t>
              </a:r>
            </a:p>
            <a:p>
              <a:pPr marL="57150" lvl="0" defTabSz="3556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altLang="en-US" sz="900" dirty="0"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5956528" y="322146"/>
            <a:ext cx="2697134" cy="2009828"/>
            <a:chOff x="4581983" y="1790700"/>
            <a:chExt cx="4320000" cy="3240000"/>
          </a:xfrm>
        </p:grpSpPr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1983" y="1790700"/>
              <a:ext cx="4320000" cy="3240000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5156268" y="4158124"/>
              <a:ext cx="3719745" cy="843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Compound disaster prevention drill</a:t>
              </a:r>
              <a:endParaRPr lang="en-US" altLang="en-US" sz="1400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8832487" y="4390720"/>
            <a:ext cx="2817195" cy="2100212"/>
            <a:chOff x="7574778" y="1279423"/>
            <a:chExt cx="4411843" cy="3265609"/>
          </a:xfrm>
        </p:grpSpPr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778" y="1279423"/>
              <a:ext cx="4320000" cy="324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8" name="矩形 37"/>
            <p:cNvSpPr/>
            <p:nvPr/>
          </p:nvSpPr>
          <p:spPr>
            <a:xfrm>
              <a:off x="8684985" y="4066471"/>
              <a:ext cx="3301636" cy="4785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Campus waste recycle talk</a:t>
              </a:r>
              <a:endParaRPr lang="en-US" altLang="en-US" sz="1400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8798442" y="296372"/>
            <a:ext cx="2792593" cy="2035602"/>
            <a:chOff x="7663270" y="1462762"/>
            <a:chExt cx="4325562" cy="3240000"/>
          </a:xfrm>
        </p:grpSpPr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270" y="1462762"/>
              <a:ext cx="4325562" cy="32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矩形 40"/>
            <p:cNvSpPr/>
            <p:nvPr/>
          </p:nvSpPr>
          <p:spPr>
            <a:xfrm>
              <a:off x="7716005" y="4179489"/>
              <a:ext cx="3660653" cy="489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NCNU lights</a:t>
              </a:r>
              <a:r>
                <a:rPr lang="en-US" altLang="zh-TW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zh-TW" alt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off for one hour</a:t>
              </a:r>
              <a:endParaRPr lang="en-US" altLang="en-US" sz="1400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endParaRP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8798010" y="2372699"/>
            <a:ext cx="2793024" cy="2000377"/>
            <a:chOff x="7521829" y="1585578"/>
            <a:chExt cx="4314825" cy="3294424"/>
          </a:xfrm>
        </p:grpSpPr>
        <p:pic>
          <p:nvPicPr>
            <p:cNvPr id="43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829" y="1585578"/>
              <a:ext cx="4314825" cy="32400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矩形 43"/>
            <p:cNvSpPr/>
            <p:nvPr/>
          </p:nvSpPr>
          <p:spPr>
            <a:xfrm>
              <a:off x="8600781" y="4018310"/>
              <a:ext cx="3207820" cy="8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Neighborly environment cleanup event</a:t>
              </a:r>
              <a:endParaRPr lang="en-US" altLang="en-US" sz="1400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5956541" y="4390720"/>
            <a:ext cx="2724228" cy="2120515"/>
            <a:chOff x="7970358" y="1740513"/>
            <a:chExt cx="4320000" cy="3240000"/>
          </a:xfrm>
        </p:grpSpPr>
        <p:pic>
          <p:nvPicPr>
            <p:cNvPr id="46" name="圖片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358" y="1740513"/>
              <a:ext cx="4320000" cy="3240000"/>
            </a:xfrm>
            <a:prstGeom prst="rect">
              <a:avLst/>
            </a:prstGeom>
          </p:spPr>
        </p:pic>
        <p:sp>
          <p:nvSpPr>
            <p:cNvPr id="47" name="矩形 46"/>
            <p:cNvSpPr/>
            <p:nvPr/>
          </p:nvSpPr>
          <p:spPr>
            <a:xfrm>
              <a:off x="9160455" y="4479229"/>
              <a:ext cx="3048360" cy="4702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Climate change seminar</a:t>
              </a:r>
              <a:endParaRPr lang="en-US" altLang="en-US" sz="1400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5956532" y="2385991"/>
            <a:ext cx="2697148" cy="1961287"/>
            <a:chOff x="7872000" y="1866894"/>
            <a:chExt cx="4320000" cy="3251932"/>
          </a:xfrm>
        </p:grpSpPr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000" y="1866894"/>
              <a:ext cx="4320000" cy="3240000"/>
            </a:xfrm>
            <a:prstGeom prst="rect">
              <a:avLst/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8669268" y="4608513"/>
              <a:ext cx="3484634" cy="510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Become friends with nature</a:t>
              </a:r>
              <a:endParaRPr lang="en-US" altLang="en-US" sz="1400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endParaRPr>
            </a:p>
          </p:txBody>
        </p:sp>
      </p:grpSp>
      <p:sp>
        <p:nvSpPr>
          <p:cNvPr id="29" name="標題 1"/>
          <p:cNvSpPr txBox="1">
            <a:spLocks/>
          </p:cNvSpPr>
          <p:nvPr/>
        </p:nvSpPr>
        <p:spPr>
          <a:xfrm>
            <a:off x="317390" y="281037"/>
            <a:ext cx="5454760" cy="1004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zh-TW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Educator of sustainable development </a:t>
            </a:r>
            <a:r>
              <a:rPr lang="en-US" altLang="zh-TW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(1/3)</a:t>
            </a:r>
            <a:endParaRPr lang="en-US" altLang="en-US" sz="3200" dirty="0">
              <a:solidFill>
                <a:srgbClr val="00B05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905639" y="4306467"/>
            <a:ext cx="954107" cy="3960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996947" y="4572990"/>
            <a:ext cx="966931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2464094" y="2851121"/>
            <a:ext cx="877163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courses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33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16" b="23299"/>
          <a:stretch/>
        </p:blipFill>
        <p:spPr bwMode="auto">
          <a:xfrm>
            <a:off x="1848446" y="41815"/>
            <a:ext cx="8112853" cy="65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日期版面配置區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6B10A8-C1F8-4039-B3B4-6EA939E5B782}" type="datetime1">
              <a:rPr lang="zh-TW" altLang="en-US">
                <a:solidFill>
                  <a:schemeClr val="bg2"/>
                </a:solidFill>
                <a:latin typeface="微軟正黑體" pitchFamily="34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2017/9/21</a:t>
            </a:fld>
            <a:endParaRPr altLang="zh-TW">
              <a:solidFill>
                <a:schemeClr val="bg2"/>
              </a:solidFill>
              <a:latin typeface="微軟正黑體" pitchFamily="34" charset="-120"/>
            </a:endParaRPr>
          </a:p>
        </p:txBody>
      </p:sp>
      <p:sp>
        <p:nvSpPr>
          <p:cNvPr id="4813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585F5C-0A1B-49B5-83F8-57C88C248E57}" type="slidenum">
              <a:rPr lang="en-US" altLang="zh-TW" smtClean="0">
                <a:solidFill>
                  <a:schemeClr val="bg2"/>
                </a:solidFill>
                <a:latin typeface="微軟正黑體" pitchFamily="34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altLang="en-US" smtClean="0">
              <a:solidFill>
                <a:schemeClr val="bg2"/>
              </a:solidFill>
              <a:latin typeface="微軟正黑體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9821037" y="8489"/>
            <a:ext cx="2356104" cy="1747552"/>
            <a:chOff x="9659008" y="-53120"/>
            <a:chExt cx="2595824" cy="1860031"/>
          </a:xfrm>
        </p:grpSpPr>
        <p:pic>
          <p:nvPicPr>
            <p:cNvPr id="11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9008" y="-53120"/>
              <a:ext cx="2595824" cy="18600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矩形 18"/>
            <p:cNvSpPr>
              <a:spLocks noChangeArrowheads="1"/>
            </p:cNvSpPr>
            <p:nvPr/>
          </p:nvSpPr>
          <p:spPr bwMode="auto">
            <a:xfrm>
              <a:off x="9817321" y="1299903"/>
              <a:ext cx="2256345" cy="39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r>
                <a:rPr lang="en-US" altLang="zh-TW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Eco-craft Trail</a:t>
              </a:r>
              <a:endParaRPr kumimoji="0" lang="zh-TW" altLang="en-US" dirty="0">
                <a:solidFill>
                  <a:schemeClr val="bg1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-24135" y="3471465"/>
            <a:ext cx="2274494" cy="1624084"/>
            <a:chOff x="2677158" y="4972940"/>
            <a:chExt cx="2553196" cy="1709164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58" y="4972940"/>
              <a:ext cx="2553196" cy="17091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矩形 1"/>
            <p:cNvSpPr/>
            <p:nvPr/>
          </p:nvSpPr>
          <p:spPr>
            <a:xfrm>
              <a:off x="2677158" y="5954622"/>
              <a:ext cx="1898753" cy="6801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Aboriginal </a:t>
              </a:r>
              <a:r>
                <a:rPr lang="en-US" altLang="zh-TW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Barn</a:t>
              </a:r>
            </a:p>
            <a:p>
              <a:r>
                <a:rPr lang="en-US" altLang="zh-TW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(</a:t>
              </a:r>
              <a:r>
                <a:rPr lang="en-US" altLang="zh-TW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Seediq</a:t>
              </a:r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)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-24130" y="5108437"/>
            <a:ext cx="2274495" cy="1493512"/>
            <a:chOff x="9778419" y="3433688"/>
            <a:chExt cx="2553195" cy="1702130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8419" y="3433688"/>
              <a:ext cx="2553195" cy="17021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矩形 2"/>
            <p:cNvSpPr/>
            <p:nvPr/>
          </p:nvSpPr>
          <p:spPr>
            <a:xfrm>
              <a:off x="9947020" y="4391938"/>
              <a:ext cx="2337810" cy="7366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Aboriginal Bamboo </a:t>
              </a:r>
              <a:endParaRPr lang="en-US" altLang="zh-TW" dirty="0" smtClean="0">
                <a:solidFill>
                  <a:schemeClr val="bg1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endParaRPr>
            </a:p>
            <a:p>
              <a:r>
                <a:rPr lang="en-US" altLang="zh-TW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House  </a:t>
              </a:r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(Atayal)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-24135" y="8489"/>
            <a:ext cx="2274494" cy="1718336"/>
            <a:chOff x="526140" y="2868227"/>
            <a:chExt cx="2274494" cy="1718336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140" y="2868227"/>
              <a:ext cx="2274494" cy="17183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矩形 17"/>
            <p:cNvSpPr/>
            <p:nvPr/>
          </p:nvSpPr>
          <p:spPr>
            <a:xfrm>
              <a:off x="591526" y="4133343"/>
              <a:ext cx="14221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Natural Farm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-24135" y="1749953"/>
            <a:ext cx="2274494" cy="1688164"/>
            <a:chOff x="3929520" y="4451134"/>
            <a:chExt cx="2349306" cy="1688164"/>
          </a:xfrm>
        </p:grpSpPr>
        <p:pic>
          <p:nvPicPr>
            <p:cNvPr id="1026" name="Picture 2" descr="圖像裡可能有一或多人、草、戶外和大自然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520" y="4451134"/>
              <a:ext cx="2349306" cy="16881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18"/>
            <p:cNvSpPr>
              <a:spLocks noChangeArrowheads="1"/>
            </p:cNvSpPr>
            <p:nvPr/>
          </p:nvSpPr>
          <p:spPr bwMode="auto">
            <a:xfrm>
              <a:off x="3957102" y="5674826"/>
              <a:ext cx="21548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Aboriginal</a:t>
              </a:r>
              <a:r>
                <a:rPr lang="zh-TW" altLang="en-US" dirty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Farm</a:t>
              </a: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9869716" y="1578976"/>
            <a:ext cx="2337512" cy="1713947"/>
            <a:chOff x="9869716" y="1578976"/>
            <a:chExt cx="2337512" cy="1713947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9716" y="1578976"/>
              <a:ext cx="2285263" cy="17139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矩形 18"/>
            <p:cNvSpPr>
              <a:spLocks noChangeArrowheads="1"/>
            </p:cNvSpPr>
            <p:nvPr/>
          </p:nvSpPr>
          <p:spPr bwMode="auto">
            <a:xfrm>
              <a:off x="9883792" y="2866891"/>
              <a:ext cx="23234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Reclaimed water pond</a:t>
              </a:r>
              <a:endParaRPr kumimoji="0" lang="zh-TW" altLang="en-US" dirty="0">
                <a:solidFill>
                  <a:schemeClr val="bg1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9856457" y="4899201"/>
            <a:ext cx="2285263" cy="1746931"/>
            <a:chOff x="9859210" y="4918954"/>
            <a:chExt cx="2285263" cy="1746931"/>
          </a:xfrm>
        </p:grpSpPr>
        <p:pic>
          <p:nvPicPr>
            <p:cNvPr id="7" name="Picture 2" descr="沒有自動替代文字。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90" b="5431"/>
            <a:stretch/>
          </p:blipFill>
          <p:spPr bwMode="auto">
            <a:xfrm>
              <a:off x="9859210" y="4918954"/>
              <a:ext cx="2285263" cy="17469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矩形 18"/>
            <p:cNvSpPr>
              <a:spLocks noChangeArrowheads="1"/>
            </p:cNvSpPr>
            <p:nvPr/>
          </p:nvSpPr>
          <p:spPr bwMode="auto">
            <a:xfrm>
              <a:off x="10073371" y="6184350"/>
              <a:ext cx="19393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r>
                <a:rPr lang="en-US" altLang="zh-TW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Butterfly Habitat</a:t>
              </a:r>
              <a:endParaRPr kumimoji="0" lang="zh-TW" altLang="en-US" dirty="0">
                <a:solidFill>
                  <a:schemeClr val="bg1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4365802" y="27481"/>
            <a:ext cx="3765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Campus Map</a:t>
            </a:r>
            <a:endParaRPr lang="zh-TW" alt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9900635" y="3304125"/>
            <a:ext cx="2276506" cy="1574911"/>
            <a:chOff x="9900635" y="3304125"/>
            <a:chExt cx="2276506" cy="1574911"/>
          </a:xfrm>
        </p:grpSpPr>
        <p:pic>
          <p:nvPicPr>
            <p:cNvPr id="31" name="圖片 30"/>
            <p:cNvPicPr>
              <a:picLocks noChangeAspect="1"/>
            </p:cNvPicPr>
            <p:nvPr/>
          </p:nvPicPr>
          <p:blipFill rotWithShape="1">
            <a:blip r:embed="rId10"/>
            <a:srcRect r="17468" b="-114"/>
            <a:stretch/>
          </p:blipFill>
          <p:spPr>
            <a:xfrm>
              <a:off x="9900635" y="3304125"/>
              <a:ext cx="2276506" cy="15749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2" name="矩形 18"/>
            <p:cNvSpPr>
              <a:spLocks noChangeArrowheads="1"/>
            </p:cNvSpPr>
            <p:nvPr/>
          </p:nvSpPr>
          <p:spPr bwMode="auto">
            <a:xfrm>
              <a:off x="10050137" y="4376809"/>
              <a:ext cx="19625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Ecological Pond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2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988795962"/>
              </p:ext>
            </p:extLst>
          </p:nvPr>
        </p:nvGraphicFramePr>
        <p:xfrm>
          <a:off x="2489525" y="90294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矩形 9"/>
          <p:cNvSpPr/>
          <p:nvPr/>
        </p:nvSpPr>
        <p:spPr>
          <a:xfrm>
            <a:off x="7320351" y="1129118"/>
            <a:ext cx="293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Join Us</a:t>
            </a:r>
            <a:r>
              <a:rPr lang="zh-TW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！Build a comfortable, eco-friendly town, starting with </a:t>
            </a:r>
            <a:r>
              <a:rPr lang="en-US" altLang="zh-TW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zh-TW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Nantou</a:t>
            </a:r>
            <a:r>
              <a:rPr lang="en-US" altLang="zh-TW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en-US" altLang="en-US" sz="14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12309" y="2339936"/>
            <a:ext cx="29785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Emphasize the importance of low carbon transportation, food safety, and making sure the town eats healthy foods</a:t>
            </a:r>
            <a:endParaRPr lang="en-US" altLang="en-US" sz="14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012309" y="4664734"/>
            <a:ext cx="2978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Turn the creative spirits of artisans into a way of life in Nantou</a:t>
            </a:r>
            <a:endParaRPr lang="en-US" altLang="en-US" sz="14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139376" y="5888503"/>
            <a:ext cx="3338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 a friendly attitude, elevate the quality of educational destinations in Nantou</a:t>
            </a:r>
            <a:endParaRPr lang="en-US" altLang="en-US" sz="14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71805" y="5888502"/>
            <a:ext cx="3016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Make use of green transportation and make it a habit in people's daily lives</a:t>
            </a:r>
            <a:endParaRPr lang="en-US" altLang="en-US" sz="14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02674" y="1152305"/>
            <a:ext cx="25276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Accumulate </a:t>
            </a:r>
            <a:r>
              <a:rPr lang="zh-TW" alt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social </a:t>
            </a:r>
            <a:r>
              <a:rPr lang="zh-TW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capital by making public events more lively</a:t>
            </a:r>
            <a:endParaRPr lang="en-US" altLang="en-US" sz="14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7" y="1452283"/>
            <a:ext cx="3075577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標題 1"/>
          <p:cNvSpPr txBox="1">
            <a:spLocks/>
          </p:cNvSpPr>
          <p:nvPr/>
        </p:nvSpPr>
        <p:spPr>
          <a:xfrm>
            <a:off x="317390" y="281037"/>
            <a:ext cx="5454760" cy="1004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zh-TW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Educator of sustainable development </a:t>
            </a:r>
            <a:r>
              <a:rPr lang="en-US" altLang="zh-TW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(3/3)</a:t>
            </a:r>
            <a:endParaRPr lang="en-US" altLang="en-US" sz="3200" dirty="0">
              <a:solidFill>
                <a:srgbClr val="00B05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51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資料庫圖表 2"/>
          <p:cNvGraphicFramePr/>
          <p:nvPr>
            <p:extLst/>
          </p:nvPr>
        </p:nvGraphicFramePr>
        <p:xfrm>
          <a:off x="2032000" y="11338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矩形 10"/>
          <p:cNvSpPr/>
          <p:nvPr/>
        </p:nvSpPr>
        <p:spPr>
          <a:xfrm>
            <a:off x="496025" y="2633043"/>
            <a:ext cx="28559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Reaching out to rural disadvantaged young students, by activities such as </a:t>
            </a:r>
            <a:r>
              <a:rPr lang="en-US" altLang="zh-TW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organizing   </a:t>
            </a:r>
            <a:r>
              <a:rPr lang="en-US" altLang="zh-TW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parent-child picture book reading</a:t>
            </a:r>
            <a:r>
              <a:rPr lang="en-US" altLang="zh-TW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and providing academic counseling for school children.</a:t>
            </a:r>
            <a:endParaRPr lang="en-US" altLang="en-US" sz="16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04926" y="1291685"/>
            <a:ext cx="52048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Designing </a:t>
            </a:r>
            <a:r>
              <a:rPr lang="en-US" altLang="zh-TW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courses regarding aboriginal cultures and to establish an Aboriginal Cultural Education and Career Development Center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, in which the traditional culture of the </a:t>
            </a:r>
            <a:r>
              <a:rPr lang="en-US" altLang="zh-TW" sz="1600" dirty="0" err="1">
                <a:latin typeface="Times New Roman" pitchFamily="18" charset="0"/>
                <a:cs typeface="Times New Roman" pitchFamily="18" charset="0"/>
              </a:rPr>
              <a:t>Seediq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 tribe in </a:t>
            </a:r>
            <a:r>
              <a:rPr lang="en-US" altLang="zh-TW" sz="1600" dirty="0" err="1">
                <a:latin typeface="Times New Roman" pitchFamily="18" charset="0"/>
                <a:cs typeface="Times New Roman" pitchFamily="18" charset="0"/>
              </a:rPr>
              <a:t>Meixi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and its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cultural presentations, stories, and old 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photographs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are collected and presented; and to build traditional houses, create digital collections, and release tribal newsletters.</a:t>
            </a:r>
            <a:endParaRPr lang="en-US" altLang="en-US" sz="16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04925" y="5347670"/>
            <a:ext cx="44250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Conduct</a:t>
            </a:r>
            <a:r>
              <a:rPr lang="en-US" altLang="zh-TW" sz="1600" dirty="0" err="1" smtClean="0">
                <a:latin typeface="Times New Roman" pitchFamily="18" charset="0"/>
                <a:cs typeface="Times New Roman" pitchFamily="18" charset="0"/>
              </a:rPr>
              <a:t>ing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zh-TW" alt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senior village experimental project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, where 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elderly 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members of the community connect with one another, share public gardens, community meals, as well as senior counseling and learning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altLang="en-US" sz="16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71825" y="4543401"/>
            <a:ext cx="5819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 allows NCNU students and professors to better understand public issues of various levels in Puli; conduct in-depth studies with concepts such as community stations, problem orientation, and community design.</a:t>
            </a:r>
            <a:endParaRPr lang="en-US" altLang="en-US" sz="12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937858" y="3025897"/>
            <a:ext cx="296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Establish</a:t>
            </a:r>
            <a:r>
              <a:rPr lang="en-US" altLang="zh-TW" sz="1600" dirty="0" err="1" smtClean="0">
                <a:latin typeface="Times New Roman" pitchFamily="18" charset="0"/>
                <a:cs typeface="Times New Roman" pitchFamily="18" charset="0"/>
              </a:rPr>
              <a:t>ing</a:t>
            </a:r>
            <a:r>
              <a:rPr lang="zh-TW" alt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Department of Southeast Asian Studies and </a:t>
            </a:r>
            <a:r>
              <a:rPr lang="en-US" altLang="zh-TW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zh-TW" alt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Southeast Asian Research Center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, focusing not only on special education 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 overseas Chinese, but also how 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to help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 immigrants 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adjust to life in Nantou.</a:t>
            </a:r>
            <a:endParaRPr lang="en-US" altLang="en-US" sz="16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317390" y="452487"/>
            <a:ext cx="11268152" cy="745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Provider </a:t>
            </a:r>
            <a:r>
              <a:rPr lang="en-US" altLang="zh-TW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social </a:t>
            </a:r>
            <a:r>
              <a:rPr lang="en-US" altLang="zh-TW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care (1/3)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87" y="1890465"/>
            <a:ext cx="5627820" cy="4320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556514" y="4733137"/>
            <a:ext cx="4147793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Scholarships for Disadvantaged Students: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NTD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1,000,000</a:t>
            </a:r>
          </a:p>
          <a:p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Living Expense Grants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: NT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3,510,000</a:t>
            </a:r>
          </a:p>
          <a:p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Emergency Allowances: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NTD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600,000</a:t>
            </a:r>
            <a:endParaRPr lang="en-US" altLang="zh-TW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Work-study Grants: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NTD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9,140,000</a:t>
            </a:r>
            <a:endParaRPr lang="en-US" altLang="zh-TW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3" y="1861250"/>
            <a:ext cx="5329330" cy="3564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24436" y="5425267"/>
            <a:ext cx="5372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On this beautiful campus, the Resource Classroom is a caring and free space that incorporates both knowledge and sensitivity, offering 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comprehensive care 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to our students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TW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14779" y="1102761"/>
            <a:ext cx="11151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Disadvantaged students make up approximately 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12% of the entire student population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, which is higher than any other public or private university.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20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317390" y="452487"/>
            <a:ext cx="11268152" cy="745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Provider </a:t>
            </a:r>
            <a:r>
              <a:rPr lang="en-US" altLang="zh-TW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social </a:t>
            </a:r>
            <a:r>
              <a:rPr lang="en-US" altLang="zh-TW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care (2/3)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4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4" y="1878559"/>
            <a:ext cx="2826870" cy="399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群組 5"/>
          <p:cNvGrpSpPr/>
          <p:nvPr/>
        </p:nvGrpSpPr>
        <p:grpSpPr>
          <a:xfrm>
            <a:off x="3087604" y="1979745"/>
            <a:ext cx="5234046" cy="3895565"/>
            <a:chOff x="5801568" y="1756413"/>
            <a:chExt cx="5234046" cy="389556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015" y="1756413"/>
              <a:ext cx="3035006" cy="2339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1568" y="4095897"/>
              <a:ext cx="2279934" cy="1556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780" y="4032778"/>
              <a:ext cx="2276255" cy="1582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967" y="2533644"/>
              <a:ext cx="2469647" cy="1645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038672" y="1765268"/>
            <a:ext cx="24290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1400" b="1" dirty="0">
                <a:latin typeface="Times New Roman" pitchFamily="18" charset="0"/>
                <a:cs typeface="Times New Roman" pitchFamily="18" charset="0"/>
              </a:rPr>
              <a:t>"From a vacant area to a community </a:t>
            </a:r>
            <a:r>
              <a:rPr lang="zh-TW" altLang="en-US" sz="1400" b="1" dirty="0">
                <a:latin typeface="Times New Roman" pitchFamily="18" charset="0"/>
                <a:cs typeface="Times New Roman" pitchFamily="18" charset="0"/>
              </a:rPr>
              <a:t>garden</a:t>
            </a:r>
            <a:r>
              <a:rPr lang="zh-TW" altLang="zh-TW" sz="1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en-US" altLang="zh-TW" sz="1400" b="1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algn="ctr"/>
            <a:r>
              <a:rPr lang="zh-TW" altLang="en-US" sz="1400" b="1" dirty="0" smtClean="0">
                <a:latin typeface="Times New Roman" pitchFamily="18" charset="0"/>
                <a:cs typeface="Times New Roman" pitchFamily="18" charset="0"/>
              </a:rPr>
              <a:t>Providing food for seniors</a:t>
            </a:r>
            <a:endParaRPr lang="en-US" altLang="zh-TW" sz="1400" b="1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algn="ctr"/>
            <a:r>
              <a:rPr lang="en-US" altLang="zh-TW" sz="1400" b="1" dirty="0" smtClean="0">
                <a:latin typeface="Times New Roman" pitchFamily="18" charset="0"/>
                <a:cs typeface="Times New Roman" pitchFamily="18" charset="0"/>
              </a:rPr>
              <a:t>--</a:t>
            </a:r>
            <a:r>
              <a:rPr lang="zh-TW" altLang="en-US" sz="1400" b="1" dirty="0">
                <a:latin typeface="Times New Roman" pitchFamily="18" charset="0"/>
                <a:cs typeface="Times New Roman" pitchFamily="18" charset="0"/>
              </a:rPr>
              <a:t>Guangcheng community</a:t>
            </a:r>
            <a:endParaRPr lang="en-US" altLang="en-US" sz="14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pic>
        <p:nvPicPr>
          <p:cNvPr id="12" name="Picture 2" descr="F:\1210演戲照片\IMG_4515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5776" y="1779593"/>
            <a:ext cx="267890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7952360" y="4560159"/>
            <a:ext cx="3955456" cy="1524506"/>
            <a:chOff x="1221991" y="2635623"/>
            <a:chExt cx="4533350" cy="2096581"/>
          </a:xfrm>
        </p:grpSpPr>
        <p:grpSp>
          <p:nvGrpSpPr>
            <p:cNvPr id="14" name="群組 13"/>
            <p:cNvGrpSpPr/>
            <p:nvPr/>
          </p:nvGrpSpPr>
          <p:grpSpPr>
            <a:xfrm>
              <a:off x="1221991" y="2635623"/>
              <a:ext cx="4533350" cy="1640542"/>
              <a:chOff x="467544" y="-1"/>
              <a:chExt cx="3900116" cy="980011"/>
            </a:xfrm>
          </p:grpSpPr>
          <p:grpSp>
            <p:nvGrpSpPr>
              <p:cNvPr id="16" name="群組 15"/>
              <p:cNvGrpSpPr/>
              <p:nvPr/>
            </p:nvGrpSpPr>
            <p:grpSpPr>
              <a:xfrm>
                <a:off x="467544" y="-1"/>
                <a:ext cx="2520280" cy="980011"/>
                <a:chOff x="467544" y="-1"/>
                <a:chExt cx="2520280" cy="980011"/>
              </a:xfrm>
            </p:grpSpPr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-1"/>
                  <a:ext cx="1296144" cy="9800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" name="Picture 3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3688" y="19574"/>
                  <a:ext cx="1224136" cy="960436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7824" y="19574"/>
                <a:ext cx="1379836" cy="96043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矩形 14"/>
            <p:cNvSpPr/>
            <p:nvPr/>
          </p:nvSpPr>
          <p:spPr>
            <a:xfrm>
              <a:off x="1310487" y="4308933"/>
              <a:ext cx="4377561" cy="423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Apu's "New" </a:t>
              </a:r>
              <a:r>
                <a:rPr lang="zh-TW" altLang="en-US" sz="1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</a:t>
              </a:r>
              <a:r>
                <a:rPr lang="en-US" altLang="zh-TW" sz="1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zh-TW" altLang="en-US" sz="1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 </a:t>
              </a:r>
              <a:r>
                <a:rPr lang="zh-TW" altLang="en-US" sz="1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Empowerment Project</a:t>
              </a:r>
              <a:endParaRPr lang="en-US" altLang="en-US" sz="1400" dirty="0">
                <a:latin typeface="Times New Roman" pitchFamily="18" charset="0"/>
                <a:ea typeface="新細明體" pitchFamily="18" charset="-120"/>
                <a:cs typeface="Times New Roman" pitchFamily="18" charset="0"/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9251576" y="3665080"/>
            <a:ext cx="1985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latin typeface="Times New Roman" pitchFamily="18" charset="0"/>
                <a:cs typeface="Times New Roman" pitchFamily="18" charset="0"/>
              </a:rPr>
              <a:t>Community theater</a:t>
            </a:r>
            <a:endParaRPr lang="en-US" altLang="en-US" sz="1600" b="1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22" name="標題 1"/>
          <p:cNvSpPr txBox="1">
            <a:spLocks/>
          </p:cNvSpPr>
          <p:nvPr/>
        </p:nvSpPr>
        <p:spPr>
          <a:xfrm>
            <a:off x="317390" y="452487"/>
            <a:ext cx="11268152" cy="745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Provider </a:t>
            </a:r>
            <a:r>
              <a:rPr lang="en-US" altLang="zh-TW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social </a:t>
            </a:r>
            <a:r>
              <a:rPr lang="en-US" altLang="zh-TW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care (3/3)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99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317389" y="452487"/>
            <a:ext cx="9750437" cy="745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zh-TW" alt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 leader in community building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4198032066"/>
              </p:ext>
            </p:extLst>
          </p:nvPr>
        </p:nvGraphicFramePr>
        <p:xfrm>
          <a:off x="-125670" y="1103743"/>
          <a:ext cx="1177720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4108542048"/>
              </p:ext>
            </p:extLst>
          </p:nvPr>
        </p:nvGraphicFramePr>
        <p:xfrm>
          <a:off x="3291429" y="4133850"/>
          <a:ext cx="8587818" cy="189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90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50"/>
            <a:ext cx="12192626" cy="656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2520" y="383067"/>
            <a:ext cx="9509760" cy="1233424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  <a:endParaRPr lang="en-US" altLang="en-US" sz="5400" dirty="0">
              <a:solidFill>
                <a:schemeClr val="bg1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5" name="圓角矩形 1"/>
          <p:cNvSpPr>
            <a:spLocks noChangeArrowheads="1"/>
          </p:cNvSpPr>
          <p:nvPr/>
        </p:nvSpPr>
        <p:spPr bwMode="auto">
          <a:xfrm>
            <a:off x="1434354" y="1462919"/>
            <a:ext cx="8866093" cy="4278005"/>
          </a:xfrm>
          <a:prstGeom prst="roundRect">
            <a:avLst>
              <a:gd name="adj" fmla="val 16667"/>
            </a:avLst>
          </a:prstGeom>
          <a:solidFill>
            <a:schemeClr val="bg1">
              <a:alpha val="74901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 dirty="0">
              <a:latin typeface="Times New Roman" pitchFamily="18" charset="0"/>
              <a:ea typeface="華康中圓體" pitchFamily="49" charset="-120"/>
              <a:cs typeface="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474004" y="1599811"/>
            <a:ext cx="762000" cy="665163"/>
            <a:chOff x="1110" y="2656"/>
            <a:chExt cx="1549" cy="1351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dirty="0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dirty="0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gray">
            <a:xfrm>
              <a:off x="1199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</p:grp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100162" y="2272686"/>
            <a:ext cx="59817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TW" altLang="en-US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gray">
          <a:xfrm>
            <a:off x="2684664" y="1701410"/>
            <a:ext cx="3642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</a:t>
            </a:r>
          </a:p>
        </p:txBody>
      </p: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2474004" y="2444361"/>
            <a:ext cx="762000" cy="665163"/>
            <a:chOff x="3174" y="2656"/>
            <a:chExt cx="1549" cy="1351"/>
          </a:xfrm>
        </p:grpSpPr>
        <p:sp>
          <p:nvSpPr>
            <p:cNvPr id="13" name="AutoShape 13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dirty="0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dirty="0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3263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</p:grp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3083605" y="3109524"/>
            <a:ext cx="59817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TW" altLang="en-US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gray">
          <a:xfrm>
            <a:off x="2633368" y="2545960"/>
            <a:ext cx="46679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</a:t>
            </a:r>
          </a:p>
        </p:txBody>
      </p: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2474004" y="3236523"/>
            <a:ext cx="762000" cy="665162"/>
            <a:chOff x="1110" y="2656"/>
            <a:chExt cx="1549" cy="1351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dirty="0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  <p:sp>
          <p:nvSpPr>
            <p:cNvPr id="20" name="AutoShape 22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dirty="0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  <p:sp>
          <p:nvSpPr>
            <p:cNvPr id="21" name="AutoShape 23"/>
            <p:cNvSpPr>
              <a:spLocks noChangeArrowheads="1"/>
            </p:cNvSpPr>
            <p:nvPr/>
          </p:nvSpPr>
          <p:spPr bwMode="gray">
            <a:xfrm>
              <a:off x="1199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</p:grp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3090000" y="4035218"/>
            <a:ext cx="59817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TW" altLang="en-US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gray">
          <a:xfrm>
            <a:off x="2582072" y="3371460"/>
            <a:ext cx="5693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III.</a:t>
            </a:r>
          </a:p>
        </p:txBody>
      </p:sp>
      <p:grpSp>
        <p:nvGrpSpPr>
          <p:cNvPr id="24" name="Group 28"/>
          <p:cNvGrpSpPr>
            <a:grpSpLocks/>
          </p:cNvGrpSpPr>
          <p:nvPr/>
        </p:nvGrpSpPr>
        <p:grpSpPr bwMode="auto">
          <a:xfrm>
            <a:off x="2474004" y="4084248"/>
            <a:ext cx="762000" cy="665162"/>
            <a:chOff x="3174" y="2656"/>
            <a:chExt cx="1549" cy="1351"/>
          </a:xfrm>
        </p:grpSpPr>
        <p:sp>
          <p:nvSpPr>
            <p:cNvPr id="25" name="AutoShape 29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dirty="0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  <p:sp>
          <p:nvSpPr>
            <p:cNvPr id="26" name="AutoShape 30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dirty="0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  <p:sp>
          <p:nvSpPr>
            <p:cNvPr id="27" name="AutoShape 31"/>
            <p:cNvSpPr>
              <a:spLocks noChangeArrowheads="1"/>
            </p:cNvSpPr>
            <p:nvPr/>
          </p:nvSpPr>
          <p:spPr bwMode="gray">
            <a:xfrm>
              <a:off x="3263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</p:grpSp>
      <p:sp>
        <p:nvSpPr>
          <p:cNvPr id="28" name="Line 32"/>
          <p:cNvSpPr>
            <a:spLocks noChangeShapeType="1"/>
          </p:cNvSpPr>
          <p:nvPr/>
        </p:nvSpPr>
        <p:spPr bwMode="auto">
          <a:xfrm>
            <a:off x="3083605" y="4677973"/>
            <a:ext cx="59817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TW" altLang="en-US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gray">
          <a:xfrm>
            <a:off x="2573255" y="4185848"/>
            <a:ext cx="5870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VI.</a:t>
            </a:r>
          </a:p>
        </p:txBody>
      </p:sp>
      <p:sp>
        <p:nvSpPr>
          <p:cNvPr id="42" name="矩形 41"/>
          <p:cNvSpPr/>
          <p:nvPr/>
        </p:nvSpPr>
        <p:spPr>
          <a:xfrm>
            <a:off x="10035640" y="6139934"/>
            <a:ext cx="21563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Photography by Chen Ching-Po</a:t>
            </a:r>
          </a:p>
        </p:txBody>
      </p:sp>
      <p:sp>
        <p:nvSpPr>
          <p:cNvPr id="33" name="投影片編號版面配置區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Line 16"/>
          <p:cNvSpPr>
            <a:spLocks noChangeShapeType="1"/>
          </p:cNvSpPr>
          <p:nvPr/>
        </p:nvSpPr>
        <p:spPr bwMode="auto">
          <a:xfrm>
            <a:off x="3090000" y="4677620"/>
            <a:ext cx="59817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TW" altLang="en-US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grpSp>
        <p:nvGrpSpPr>
          <p:cNvPr id="61" name="Group 20"/>
          <p:cNvGrpSpPr>
            <a:grpSpLocks/>
          </p:cNvGrpSpPr>
          <p:nvPr/>
        </p:nvGrpSpPr>
        <p:grpSpPr bwMode="auto">
          <a:xfrm>
            <a:off x="2480399" y="4860183"/>
            <a:ext cx="762000" cy="665162"/>
            <a:chOff x="1110" y="2656"/>
            <a:chExt cx="1549" cy="1351"/>
          </a:xfrm>
        </p:grpSpPr>
        <p:sp>
          <p:nvSpPr>
            <p:cNvPr id="62" name="AutoShape 21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dirty="0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  <p:sp>
          <p:nvSpPr>
            <p:cNvPr id="63" name="AutoShape 22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 dirty="0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  <p:sp>
          <p:nvSpPr>
            <p:cNvPr id="64" name="AutoShape 23"/>
            <p:cNvSpPr>
              <a:spLocks noChangeArrowheads="1"/>
            </p:cNvSpPr>
            <p:nvPr/>
          </p:nvSpPr>
          <p:spPr bwMode="gray">
            <a:xfrm>
              <a:off x="1199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Times New Roman" pitchFamily="18" charset="0"/>
                <a:ea typeface="華康中圓體" pitchFamily="49" charset="-120"/>
                <a:cs typeface="Times New Roman" pitchFamily="18" charset="0"/>
              </a:endParaRPr>
            </a:p>
          </p:txBody>
        </p:sp>
      </p:grp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3090000" y="5439620"/>
            <a:ext cx="59817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TW" altLang="en-US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66" name="Text Box 26"/>
          <p:cNvSpPr txBox="1">
            <a:spLocks noChangeArrowheads="1"/>
          </p:cNvSpPr>
          <p:nvPr/>
        </p:nvSpPr>
        <p:spPr bwMode="gray">
          <a:xfrm>
            <a:off x="2650791" y="4995120"/>
            <a:ext cx="44473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V.</a:t>
            </a:r>
            <a:endParaRPr lang="en-US" altLang="en-US" sz="2400" dirty="0">
              <a:solidFill>
                <a:schemeClr val="bg1"/>
              </a:solidFill>
              <a:latin typeface="Times New Roman" pitchFamily="18" charset="0"/>
              <a:ea typeface="華康中黑體" pitchFamily="49" charset="-120"/>
              <a:cs typeface="Times New Roman" pitchFamily="18" charset="0"/>
            </a:endParaRPr>
          </a:p>
        </p:txBody>
      </p:sp>
      <p:sp>
        <p:nvSpPr>
          <p:cNvPr id="73" name="WordArt 47"/>
          <p:cNvSpPr>
            <a:spLocks noChangeArrowheads="1" noChangeShapeType="1" noTextEdit="1"/>
          </p:cNvSpPr>
          <p:nvPr/>
        </p:nvSpPr>
        <p:spPr bwMode="auto">
          <a:xfrm>
            <a:off x="3362560" y="4897331"/>
            <a:ext cx="3066815" cy="4692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altLang="en-US" sz="36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3331588" y="1552333"/>
            <a:ext cx="577215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Foreword: NCNU, Marching Towards Sustainable Development</a:t>
            </a:r>
          </a:p>
        </p:txBody>
      </p:sp>
      <p:sp>
        <p:nvSpPr>
          <p:cNvPr id="46" name="文字方塊 45"/>
          <p:cNvSpPr txBox="1"/>
          <p:nvPr/>
        </p:nvSpPr>
        <p:spPr>
          <a:xfrm>
            <a:off x="3322390" y="2374976"/>
            <a:ext cx="6018131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Organizational Structure for Crucial SD Aspects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3329238" y="3250358"/>
            <a:ext cx="5772150" cy="7591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Development Diagram and Results</a:t>
            </a:r>
          </a:p>
        </p:txBody>
      </p:sp>
      <p:sp>
        <p:nvSpPr>
          <p:cNvPr id="48" name="文字方塊 47"/>
          <p:cNvSpPr txBox="1"/>
          <p:nvPr/>
        </p:nvSpPr>
        <p:spPr>
          <a:xfrm>
            <a:off x="3329238" y="4144621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Tasks and </a:t>
            </a:r>
            <a:r>
              <a:rPr lang="zh-TW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Objectives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3362560" y="4839598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Aspirations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17389" y="452487"/>
            <a:ext cx="9750437" cy="745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zh-TW" altLang="en-US" sz="32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Practitioner of social responsibilities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917695013"/>
              </p:ext>
            </p:extLst>
          </p:nvPr>
        </p:nvGraphicFramePr>
        <p:xfrm>
          <a:off x="-311085" y="1063317"/>
          <a:ext cx="6791710" cy="4871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矩形 8"/>
          <p:cNvSpPr/>
          <p:nvPr/>
        </p:nvSpPr>
        <p:spPr>
          <a:xfrm>
            <a:off x="415825" y="5961283"/>
            <a:ext cx="1150055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Received the highest honor of "Five Star Award of Establishments Providing Employees with Safe and Sanitary Spaces" from the Ministry of Labor</a:t>
            </a:r>
            <a:endParaRPr lang="en-US" altLang="zh-TW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24" y="1097856"/>
            <a:ext cx="5481598" cy="194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51" y="360587"/>
            <a:ext cx="4646844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04" y="3068256"/>
            <a:ext cx="4313838" cy="2880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3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t>21</a:t>
            </a:fld>
            <a:endParaRPr lang="zh-TW" altLang="en-US"/>
          </a:p>
        </p:txBody>
      </p:sp>
      <p:graphicFrame>
        <p:nvGraphicFramePr>
          <p:cNvPr id="1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0668743"/>
              </p:ext>
            </p:extLst>
          </p:nvPr>
        </p:nvGraphicFramePr>
        <p:xfrm>
          <a:off x="715418" y="263667"/>
          <a:ext cx="5899977" cy="659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14" y="1886666"/>
            <a:ext cx="2113693" cy="158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838494" y="4420521"/>
            <a:ext cx="2094542" cy="177469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000" b="-5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-4802655"/>
              <a:satOff val="19035"/>
              <a:lumOff val="474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文字方塊 7"/>
          <p:cNvSpPr txBox="1"/>
          <p:nvPr/>
        </p:nvSpPr>
        <p:spPr>
          <a:xfrm>
            <a:off x="6510024" y="1617334"/>
            <a:ext cx="5099901" cy="44012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TW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Sustainable Green University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TW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University Social Responsibility (USR)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Helping </a:t>
            </a:r>
            <a:r>
              <a:rPr lang="zh-TW" altLang="en-US" sz="2000" dirty="0">
                <a:latin typeface="Times New Roman" pitchFamily="18" charset="0"/>
                <a:cs typeface="Times New Roman" pitchFamily="18" charset="0"/>
              </a:rPr>
              <a:t>Southeast Asia </a:t>
            </a:r>
            <a:r>
              <a:rPr lang="zh-TW" altLang="en-US" sz="2000" b="1" dirty="0">
                <a:latin typeface="Times New Roman" pitchFamily="18" charset="0"/>
                <a:cs typeface="Times New Roman" pitchFamily="18" charset="0"/>
              </a:rPr>
              <a:t>immigrants adjust to </a:t>
            </a:r>
            <a:r>
              <a:rPr lang="en-US" altLang="zh-TW" sz="2000" b="1" dirty="0" smtClean="0">
                <a:latin typeface="Times New Roman" pitchFamily="18" charset="0"/>
                <a:cs typeface="Times New Roman" pitchFamily="18" charset="0"/>
              </a:rPr>
              <a:t>their </a:t>
            </a:r>
            <a:r>
              <a:rPr lang="zh-TW" altLang="en-US" sz="2000" b="1" dirty="0" smtClean="0">
                <a:latin typeface="Times New Roman" pitchFamily="18" charset="0"/>
                <a:cs typeface="Times New Roman" pitchFamily="18" charset="0"/>
              </a:rPr>
              <a:t>new life </a:t>
            </a:r>
            <a:r>
              <a:rPr lang="en-US" altLang="zh-TW" sz="2000" b="1" dirty="0" smtClean="0">
                <a:latin typeface="Times New Roman" pitchFamily="18" charset="0"/>
                <a:cs typeface="Times New Roman" pitchFamily="18" charset="0"/>
              </a:rPr>
              <a:t>in Puli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sz="20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Nurturing outstanding </a:t>
            </a:r>
            <a:r>
              <a:rPr lang="zh-TW" altLang="en-US" sz="2000" b="1" dirty="0">
                <a:latin typeface="Times New Roman" pitchFamily="18" charset="0"/>
                <a:cs typeface="Times New Roman" pitchFamily="18" charset="0"/>
              </a:rPr>
              <a:t>Southeast </a:t>
            </a:r>
            <a:r>
              <a:rPr lang="zh-TW" altLang="en-US" sz="2000" b="1" dirty="0" smtClean="0">
                <a:latin typeface="Times New Roman" pitchFamily="18" charset="0"/>
                <a:cs typeface="Times New Roman" pitchFamily="18" charset="0"/>
              </a:rPr>
              <a:t>Asia 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students 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2000" b="1" dirty="0">
                <a:latin typeface="Times New Roman" pitchFamily="18" charset="0"/>
                <a:cs typeface="Times New Roman" pitchFamily="18" charset="0"/>
              </a:rPr>
              <a:t>return to </a:t>
            </a:r>
            <a:r>
              <a:rPr lang="en-US" altLang="zh-TW" sz="2000" b="1" dirty="0" smtClean="0">
                <a:latin typeface="Times New Roman" pitchFamily="18" charset="0"/>
                <a:cs typeface="Times New Roman" pitchFamily="18" charset="0"/>
              </a:rPr>
              <a:t>their respective homeland </a:t>
            </a:r>
            <a:r>
              <a:rPr lang="zh-TW" altLang="en-US" sz="2000" b="1" dirty="0" smtClean="0">
                <a:latin typeface="Times New Roman" pitchFamily="18" charset="0"/>
                <a:cs typeface="Times New Roman" pitchFamily="18" charset="0"/>
              </a:rPr>
              <a:t>to work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sz="2000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2000" b="1" dirty="0" smtClean="0">
                <a:latin typeface="Times New Roman" pitchFamily="18" charset="0"/>
                <a:cs typeface="Times New Roman" pitchFamily="18" charset="0"/>
              </a:rPr>
              <a:t>Bridg</a:t>
            </a:r>
            <a:r>
              <a:rPr lang="en-US" altLang="zh-TW" sz="2000" b="1" dirty="0" err="1" smtClean="0">
                <a:latin typeface="Times New Roman" pitchFamily="18" charset="0"/>
                <a:cs typeface="Times New Roman" pitchFamily="18" charset="0"/>
              </a:rPr>
              <a:t>ing</a:t>
            </a:r>
            <a:r>
              <a:rPr lang="zh-TW" altLang="en-US" sz="2000" b="1" dirty="0" smtClean="0">
                <a:latin typeface="Times New Roman" pitchFamily="18" charset="0"/>
                <a:cs typeface="Times New Roman" pitchFamily="18" charset="0"/>
              </a:rPr>
              <a:t> the education gap between urban and rural areas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sz="2000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Cultivat</a:t>
            </a:r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ing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2000" dirty="0">
                <a:latin typeface="Times New Roman" pitchFamily="18" charset="0"/>
                <a:cs typeface="Times New Roman" pitchFamily="18" charset="0"/>
              </a:rPr>
              <a:t>the ability of </a:t>
            </a:r>
            <a:r>
              <a:rPr lang="zh-TW" altLang="en-US" sz="2000" b="1" dirty="0">
                <a:latin typeface="Times New Roman" pitchFamily="18" charset="0"/>
                <a:cs typeface="Times New Roman" pitchFamily="18" charset="0"/>
              </a:rPr>
              <a:t>intellectual youths to return to their hometown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sz="2000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Maintain</a:t>
            </a:r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ing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 cultural diversity and 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promote the </a:t>
            </a:r>
            <a:r>
              <a:rPr lang="zh-TW" altLang="en-US" sz="2000" b="1" dirty="0">
                <a:latin typeface="Times New Roman" pitchFamily="18" charset="0"/>
                <a:cs typeface="Times New Roman" pitchFamily="18" charset="0"/>
              </a:rPr>
              <a:t>exchange and integration of diverse cultures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sz="2000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510024" y="1085041"/>
            <a:ext cx="1932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 Tasks: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738567" y="268889"/>
            <a:ext cx="8615536" cy="745524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Major Tasks and </a:t>
            </a:r>
            <a:r>
              <a:rPr lang="zh-TW" altLang="en-US" sz="4000" dirty="0">
                <a:latin typeface="Times New Roman" pitchFamily="18" charset="0"/>
                <a:cs typeface="Times New Roman" pitchFamily="18" charset="0"/>
              </a:rPr>
              <a:t>Current Objectives</a:t>
            </a:r>
            <a:endParaRPr lang="en-US" altLang="en-US" sz="40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64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" b="7277"/>
          <a:stretch/>
        </p:blipFill>
        <p:spPr bwMode="auto">
          <a:xfrm>
            <a:off x="833813" y="1458413"/>
            <a:ext cx="2732095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601" y="4787733"/>
            <a:ext cx="8937754" cy="17158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zh-TW" altLang="zh-TW" sz="2000" b="1" dirty="0" smtClean="0">
                <a:latin typeface="Times New Roman" pitchFamily="18" charset="0"/>
                <a:cs typeface="Times New Roman" pitchFamily="18" charset="0"/>
              </a:rPr>
              <a:t>The goal of promoting ecological awareness and environment restoration;</a:t>
            </a:r>
            <a:endParaRPr lang="en-US" altLang="zh-TW" sz="2000" b="1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r>
              <a:rPr lang="zh-TW" altLang="zh-TW" sz="2000" b="1" dirty="0" smtClean="0">
                <a:latin typeface="Times New Roman" pitchFamily="18" charset="0"/>
                <a:cs typeface="Times New Roman" pitchFamily="18" charset="0"/>
              </a:rPr>
              <a:t>Issues include</a:t>
            </a:r>
            <a:r>
              <a:rPr lang="zh-TW" alt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b="1" dirty="0">
                <a:latin typeface="Times New Roman" pitchFamily="18" charset="0"/>
                <a:cs typeface="Times New Roman" pitchFamily="18" charset="0"/>
              </a:rPr>
              <a:t>PM2.5 air </a:t>
            </a:r>
            <a:r>
              <a:rPr lang="en-US" altLang="zh-TW" sz="2000" b="1" dirty="0" smtClean="0">
                <a:latin typeface="Times New Roman" pitchFamily="18" charset="0"/>
                <a:cs typeface="Times New Roman" pitchFamily="18" charset="0"/>
              </a:rPr>
              <a:t>pollution awareness</a:t>
            </a:r>
            <a:r>
              <a:rPr lang="zh-TW" alt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zh-TW" sz="2000" b="1" dirty="0" smtClean="0">
                <a:latin typeface="Times New Roman" pitchFamily="18" charset="0"/>
                <a:cs typeface="Times New Roman" pitchFamily="18" charset="0"/>
              </a:rPr>
              <a:t>water resources</a:t>
            </a:r>
            <a:r>
              <a:rPr lang="zh-TW" altLang="en-US" sz="2000" b="1" dirty="0" smtClean="0">
                <a:latin typeface="Times New Roman" pitchFamily="18" charset="0"/>
                <a:cs typeface="Times New Roman" pitchFamily="18" charset="0"/>
              </a:rPr>
              <a:t> environment inspection</a:t>
            </a:r>
            <a:r>
              <a:rPr lang="zh-TW" altLang="zh-TW" sz="2000" b="1" dirty="0" smtClean="0">
                <a:latin typeface="Times New Roman" pitchFamily="18" charset="0"/>
                <a:cs typeface="Times New Roman" pitchFamily="18" charset="0"/>
              </a:rPr>
              <a:t>, safe community and disaster prevention</a:t>
            </a:r>
            <a:r>
              <a:rPr lang="zh-TW" altLang="en-US" sz="2000" b="1" dirty="0" smtClean="0">
                <a:latin typeface="Times New Roman" pitchFamily="18" charset="0"/>
                <a:cs typeface="Times New Roman" pitchFamily="18" charset="0"/>
              </a:rPr>
              <a:t> environmental education,</a:t>
            </a:r>
            <a:r>
              <a:rPr lang="zh-TW" altLang="zh-TW" sz="2000" b="1" dirty="0" smtClean="0">
                <a:latin typeface="Times New Roman" pitchFamily="18" charset="0"/>
                <a:cs typeface="Times New Roman" pitchFamily="18" charset="0"/>
              </a:rPr>
              <a:t> etc.</a:t>
            </a:r>
            <a:endParaRPr lang="en-US" altLang="zh-TW" sz="2000" b="1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r>
              <a:rPr lang="zh-TW" altLang="zh-TW" sz="2000" b="1" dirty="0" smtClean="0">
                <a:latin typeface="Times New Roman" pitchFamily="18" charset="0"/>
                <a:cs typeface="Times New Roman" pitchFamily="18" charset="0"/>
              </a:rPr>
              <a:t>Promote environmental awareness among different social groups and inspire them to take action through two strategies: </a:t>
            </a:r>
            <a:r>
              <a:rPr lang="zh-TW" altLang="en-US" sz="2000" b="1" dirty="0" smtClean="0">
                <a:latin typeface="Times New Roman" pitchFamily="18" charset="0"/>
                <a:cs typeface="Times New Roman" pitchFamily="18" charset="0"/>
              </a:rPr>
              <a:t>"monitoring environmental information" and "civic science education".</a:t>
            </a:r>
            <a:endParaRPr lang="en-US" altLang="en-US" sz="20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61" y="640082"/>
            <a:ext cx="3888000" cy="1531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862" y="2044093"/>
            <a:ext cx="3852000" cy="2189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b="7330"/>
          <a:stretch/>
        </p:blipFill>
        <p:spPr bwMode="auto">
          <a:xfrm>
            <a:off x="3545606" y="1529011"/>
            <a:ext cx="2834265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862" y="4273639"/>
            <a:ext cx="2998388" cy="1264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367" y="5538584"/>
            <a:ext cx="2791376" cy="117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833813" y="848550"/>
            <a:ext cx="4549450" cy="514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Ecological </a:t>
            </a:r>
            <a:r>
              <a:rPr lang="zh-TW" altLang="zh-TW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perspective</a:t>
            </a:r>
            <a:r>
              <a:rPr lang="en-US" altLang="zh-TW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(1/2)</a:t>
            </a:r>
            <a:endParaRPr lang="en-US" altLang="en-US" sz="2800" dirty="0">
              <a:solidFill>
                <a:srgbClr val="FFFF0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428463" y="199475"/>
            <a:ext cx="11319548" cy="553307"/>
          </a:xfrm>
        </p:spPr>
        <p:txBody>
          <a:bodyPr>
            <a:noAutofit/>
          </a:bodyPr>
          <a:lstStyle/>
          <a:p>
            <a:pPr algn="ctr"/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Current objectives: 3 perspectives (ecological, production, lifestyle)</a:t>
            </a:r>
            <a:endParaRPr lang="en-US" altLang="en-US" sz="32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50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2559" y="526539"/>
            <a:ext cx="8949929" cy="561975"/>
          </a:xfrm>
        </p:spPr>
        <p:txBody>
          <a:bodyPr>
            <a:noAutofit/>
          </a:bodyPr>
          <a:lstStyle/>
          <a:p>
            <a:r>
              <a:rPr lang="zh-TW" altLang="zh-TW" sz="2400" b="1" dirty="0">
                <a:latin typeface="Times New Roman" pitchFamily="18" charset="0"/>
                <a:cs typeface="Times New Roman" pitchFamily="18" charset="0"/>
              </a:rPr>
              <a:t>Local partnership plan</a:t>
            </a:r>
            <a:r>
              <a:rPr lang="zh-TW" altLang="en-US" sz="2400" b="1" dirty="0">
                <a:latin typeface="Times New Roman" pitchFamily="18" charset="0"/>
                <a:cs typeface="Times New Roman" pitchFamily="18" charset="0"/>
              </a:rPr>
              <a:t>: ecological </a:t>
            </a:r>
            <a:r>
              <a:rPr lang="zh-TW" altLang="en-US" sz="2400" b="1" dirty="0" smtClean="0">
                <a:latin typeface="Times New Roman" pitchFamily="18" charset="0"/>
                <a:cs typeface="Times New Roman" pitchFamily="18" charset="0"/>
              </a:rPr>
              <a:t>perspective</a:t>
            </a:r>
            <a:r>
              <a:rPr lang="en-US" altLang="zh-TW" sz="2400" b="1" dirty="0" smtClean="0">
                <a:latin typeface="Times New Roman" pitchFamily="18" charset="0"/>
                <a:cs typeface="Times New Roman" pitchFamily="18" charset="0"/>
              </a:rPr>
              <a:t>(2/2)</a:t>
            </a:r>
            <a:endParaRPr lang="en-US" altLang="en-US" sz="24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115215"/>
              </p:ext>
            </p:extLst>
          </p:nvPr>
        </p:nvGraphicFramePr>
        <p:xfrm>
          <a:off x="542559" y="1174224"/>
          <a:ext cx="11091355" cy="507682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820542"/>
                <a:gridCol w="3865886"/>
                <a:gridCol w="2990082"/>
                <a:gridCol w="879837"/>
                <a:gridCol w="879837"/>
                <a:gridCol w="655171"/>
              </a:tblGrid>
              <a:tr h="2587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Issues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Partners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Project plan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Spatial scale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318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Single community</a:t>
                      </a:r>
                      <a:endParaRPr lang="en-US" sz="10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Cross-community</a:t>
                      </a:r>
                      <a:endParaRPr lang="en-US" sz="10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entire township</a:t>
                      </a:r>
                      <a:endParaRPr lang="en-US" sz="10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</a:tr>
              <a:tr h="1038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PM2.5 air pollution</a:t>
                      </a: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monitoring device installed by volunteers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Puli PM2.5 Air Pollution Reduction Group, Puli Township Office Air Pollution Prevention Committee, New Home Foundation, Environmental Protection Agency, </a:t>
                      </a: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Puli Temple Association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Develop low-tier pollution detectors, civic science volunteer training,</a:t>
                      </a: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eco-friendly temples,</a:t>
                      </a:r>
                      <a:r>
                        <a:rPr lang="zh-TW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community theater, policy announcement and debate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2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</a:tr>
              <a:tr h="981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Water resource investigation and water environment construction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Taomi Community, Lancheng Community, Meixi Tribe</a:t>
                      </a: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Dongguang Community, Wu Gong Community, Water Resource Agency, Ministry of Economic Affairs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Low carbon community (recycle water resources), water </a:t>
                      </a: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environment resource investigation and community conservation</a:t>
                      </a:r>
                      <a:r>
                        <a:rPr 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  <a:r>
                        <a:rPr sz="140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2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2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altLang="zh-TW" sz="12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altLang="zh-TW" sz="1200" kern="100" dirty="0" smtClean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</a:tr>
              <a:tr h="12287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Safe community</a:t>
                      </a:r>
                      <a:endParaRPr lang="en-US" altLang="zh-TW" sz="1400" kern="100" dirty="0" smtClean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and disaster prevention and relief</a:t>
                      </a: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Taomi Village Office, Taomi Community development association, Taomi agricultural recreation promotion association, New Home Foundation, Taoyuan Elementary School, Meixi Tribe, Wu Gong Community Development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Proactive disaster prevention drills, cross-community exchanges, safe community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2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2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</a:tr>
              <a:tr h="1038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Community </a:t>
                      </a:r>
                      <a:r>
                        <a:rPr lang="zh-TW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environmental education </a:t>
                      </a: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empowerment</a:t>
                      </a:r>
                      <a:r>
                        <a:rPr sz="140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Taomi community, Lancheng community, Meixi tribe, Wi Gong Community, Taian Village, New Home Foundation, Puli </a:t>
                      </a:r>
                      <a:r>
                        <a:rPr lang="en-US" altLang="zh-TW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PM </a:t>
                      </a:r>
                      <a:r>
                        <a:rPr 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Puli PM2.5 Air Pollution Reduction Group, </a:t>
                      </a: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etc.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Environmental education seminars and community design, environmental education fair, adopt a space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2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2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76147" marR="76147" marT="0" marB="0" anchor="ctr"/>
                </a:tc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25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" y="-243408"/>
            <a:ext cx="12192000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7176" y="74386"/>
            <a:ext cx="4989116" cy="700158"/>
          </a:xfrm>
        </p:spPr>
        <p:txBody>
          <a:bodyPr>
            <a:normAutofit/>
          </a:bodyPr>
          <a:lstStyle/>
          <a:p>
            <a:r>
              <a:rPr lang="zh-TW" altLang="zh-TW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Production Perspective</a:t>
            </a:r>
            <a:r>
              <a:rPr lang="en-US" altLang="zh-TW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(1/2)</a:t>
            </a:r>
            <a:endParaRPr lang="en-US" altLang="en-US" sz="3200" dirty="0">
              <a:solidFill>
                <a:srgbClr val="FFFF0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6972" y="4992624"/>
            <a:ext cx="11521280" cy="17556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zh-TW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Goal of integrating local networks with social economics</a:t>
            </a:r>
            <a:r>
              <a:rPr lang="zh-TW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r>
              <a:rPr lang="zh-TW" altLang="zh-TW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Issues include</a:t>
            </a:r>
            <a:r>
              <a:rPr lang="zh-TW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zh-TW" altLang="zh-TW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friendly farming</a:t>
            </a:r>
            <a:r>
              <a:rPr lang="zh-TW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food/farming education</a:t>
            </a:r>
            <a:r>
              <a:rPr lang="zh-TW" altLang="zh-TW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youth startup and eco-tourism.</a:t>
            </a:r>
            <a:endParaRPr lang="en-US" altLang="zh-TW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r>
              <a: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Start with agriculture issues,</a:t>
            </a:r>
            <a:r>
              <a:rPr lang="zh-TW" altLang="zh-TW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attempt to figure out the possibility of establishing a supply and sales system within the community</a:t>
            </a:r>
            <a:r>
              <a:rPr lang="zh-TW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set up a network based on food/farming education as learning experiences, and </a:t>
            </a:r>
            <a:r>
              <a:rPr lang="zh-TW" altLang="zh-TW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attempt to develop a feedback system within the community or cross-communities to build a positive economic model</a:t>
            </a:r>
            <a:r>
              <a:rPr lang="zh-TW" altLang="zh-TW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1" y="1001376"/>
            <a:ext cx="5438803" cy="229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13" y="2513775"/>
            <a:ext cx="2932608" cy="252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76" y="3160239"/>
            <a:ext cx="3852333" cy="184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51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258" y="389667"/>
            <a:ext cx="8316615" cy="561975"/>
          </a:xfrm>
        </p:spPr>
        <p:txBody>
          <a:bodyPr>
            <a:noAutofit/>
          </a:bodyPr>
          <a:lstStyle/>
          <a:p>
            <a:r>
              <a:rPr lang="zh-TW" altLang="zh-TW" sz="2400" b="1" dirty="0" smtClean="0">
                <a:latin typeface="Times New Roman" pitchFamily="18" charset="0"/>
                <a:cs typeface="Times New Roman" pitchFamily="18" charset="0"/>
              </a:rPr>
              <a:t>Local partnership plan</a:t>
            </a:r>
            <a:r>
              <a:rPr lang="zh-TW" altLang="en-US" sz="2400" b="1" dirty="0">
                <a:latin typeface="Times New Roman" pitchFamily="18" charset="0"/>
                <a:cs typeface="Times New Roman" pitchFamily="18" charset="0"/>
              </a:rPr>
              <a:t>: production </a:t>
            </a:r>
            <a:r>
              <a:rPr lang="zh-TW" altLang="en-US" sz="2400" b="1" dirty="0" smtClean="0">
                <a:latin typeface="Times New Roman" pitchFamily="18" charset="0"/>
                <a:cs typeface="Times New Roman" pitchFamily="18" charset="0"/>
              </a:rPr>
              <a:t>perspective</a:t>
            </a:r>
            <a:r>
              <a:rPr lang="en-US" altLang="zh-TW" sz="2400" b="1" dirty="0" smtClean="0">
                <a:latin typeface="Times New Roman" pitchFamily="18" charset="0"/>
                <a:cs typeface="Times New Roman" pitchFamily="18" charset="0"/>
              </a:rPr>
              <a:t>(2/2)</a:t>
            </a:r>
            <a:endParaRPr lang="en-US" altLang="en-US" sz="24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426094"/>
              </p:ext>
            </p:extLst>
          </p:nvPr>
        </p:nvGraphicFramePr>
        <p:xfrm>
          <a:off x="354410" y="1220555"/>
          <a:ext cx="10833655" cy="477214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36265"/>
                <a:gridCol w="3543300"/>
                <a:gridCol w="3505200"/>
                <a:gridCol w="925830"/>
                <a:gridCol w="925830"/>
                <a:gridCol w="697230"/>
              </a:tblGrid>
              <a:tr h="32143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Issues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Partners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Project plan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Spatial scale</a:t>
                      </a:r>
                      <a:endParaRPr lang="en-US" sz="12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428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Single community</a:t>
                      </a:r>
                      <a:endParaRPr lang="en-US" sz="10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Cross-community</a:t>
                      </a:r>
                      <a:endParaRPr lang="en-US" sz="10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entire township</a:t>
                      </a:r>
                      <a:endParaRPr lang="en-US" sz="10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</a:tr>
              <a:tr h="883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Food/farming</a:t>
                      </a:r>
                      <a:endParaRPr lang="en-US" altLang="zh-TW" sz="1400" kern="100" dirty="0" smtClean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Education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Zhuzai Mountain Community Development Association, Xinan Elementary School,</a:t>
                      </a:r>
                      <a:endParaRPr lang="en-US" altLang="zh-TW" sz="1400" kern="100" dirty="0" smtClean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Lancheng Community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Agricultural classroom (Lancheng), community-farmed garden (Zhuzai Mountain), creating lunar calendars</a:t>
                      </a:r>
                      <a:endParaRPr lang="en-US" altLang="zh-TW" sz="1400" kern="100" dirty="0" smtClean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</a:tr>
              <a:tr h="877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Friendly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Agriculture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Puli Good Rice, Quarter to TEN, Puli Organic Association, Hao Jiao Cing, Green Birth Farm, Good Alley, etc.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Community crop field management seminar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</a:tr>
              <a:tr h="1021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Youth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Entrepreneurship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Puli Cultural and Creativity Association, Good Alley, Puli Good Rice, Alley Cultural Travel, 545 Bike...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Youth farmers Internet platform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</a:tr>
              <a:tr h="1025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Ecology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Tourism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Taomi Community, Yixin Community, Meixi Tribe, Nantou Hostel Association, New Homeland Foundation</a:t>
                      </a:r>
                      <a:endParaRPr lang="en-US" altLang="zh-TW" sz="1400" kern="0" dirty="0" smtClean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Maple Community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Humanities and nature guided tour, working holiday, cross-community tour design and implementation, eco-friendly hotels, electric bicycle tours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8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274"/>
            <a:ext cx="12237748" cy="687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2" y="3967785"/>
            <a:ext cx="3051327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136" y="5397601"/>
            <a:ext cx="9022071" cy="120436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zh-TW" b="1" dirty="0" smtClean="0">
                <a:latin typeface="Times New Roman" pitchFamily="18" charset="0"/>
                <a:cs typeface="Times New Roman" pitchFamily="18" charset="0"/>
              </a:rPr>
              <a:t>Its focus is the network of daily assistance</a:t>
            </a:r>
            <a:r>
              <a:rPr lang="zh-TW" alt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b="1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r>
              <a:rPr lang="zh-TW" altLang="zh-TW" b="1" dirty="0" smtClean="0">
                <a:latin typeface="Times New Roman" pitchFamily="18" charset="0"/>
                <a:cs typeface="Times New Roman" pitchFamily="18" charset="0"/>
              </a:rPr>
              <a:t>Issues include</a:t>
            </a:r>
            <a:r>
              <a:rPr lang="zh-TW" alt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zh-TW" altLang="zh-TW" b="1" dirty="0" smtClean="0">
                <a:latin typeface="Times New Roman" pitchFamily="18" charset="0"/>
                <a:cs typeface="Times New Roman" pitchFamily="18" charset="0"/>
              </a:rPr>
              <a:t>mutual cooperation among seniors, cross-ethnicity culture, children learning</a:t>
            </a:r>
            <a:r>
              <a:rPr lang="zh-TW" alt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zh-TW" altLang="zh-TW" b="1" dirty="0" smtClean="0">
                <a:latin typeface="Times New Roman" pitchFamily="18" charset="0"/>
                <a:cs typeface="Times New Roman" pitchFamily="18" charset="0"/>
              </a:rPr>
              <a:t> a learning city</a:t>
            </a:r>
            <a:r>
              <a:rPr lang="zh-TW" altLang="en-US" b="1" dirty="0" smtClean="0">
                <a:latin typeface="Times New Roman" pitchFamily="18" charset="0"/>
                <a:cs typeface="Times New Roman" pitchFamily="18" charset="0"/>
              </a:rPr>
              <a:t> (green town)</a:t>
            </a:r>
            <a:r>
              <a:rPr lang="zh-TW" altLang="zh-TW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2" y="-26640"/>
            <a:ext cx="3023657" cy="179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74" y="1638651"/>
            <a:ext cx="3051325" cy="356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205960" y="85530"/>
            <a:ext cx="4432027" cy="5932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en-US" sz="3200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Lifestyle </a:t>
            </a:r>
            <a:r>
              <a:rPr lang="en-US" altLang="en-US" sz="3200" dirty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Perspective(1/2</a:t>
            </a:r>
            <a:r>
              <a:rPr lang="en-US" altLang="en-US" sz="3200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)</a:t>
            </a:r>
            <a:endParaRPr lang="en-US" altLang="en-US" sz="32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58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2763" y="649067"/>
            <a:ext cx="8629812" cy="561975"/>
          </a:xfrm>
        </p:spPr>
        <p:txBody>
          <a:bodyPr>
            <a:normAutofit/>
          </a:bodyPr>
          <a:lstStyle/>
          <a:p>
            <a:r>
              <a:rPr lang="zh-TW" altLang="zh-TW" sz="3200" dirty="0" smtClean="0">
                <a:latin typeface="Times New Roman" pitchFamily="18" charset="0"/>
                <a:cs typeface="Times New Roman" pitchFamily="18" charset="0"/>
              </a:rPr>
              <a:t>Local partnership plan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: lifestyle </a:t>
            </a:r>
            <a:r>
              <a:rPr lang="zh-TW" altLang="en-US" sz="3200" dirty="0" smtClean="0">
                <a:latin typeface="Times New Roman" pitchFamily="18" charset="0"/>
                <a:cs typeface="Times New Roman" pitchFamily="18" charset="0"/>
              </a:rPr>
              <a:t>perspective</a:t>
            </a:r>
            <a:r>
              <a:rPr lang="en-US" altLang="zh-TW" sz="3200" dirty="0" smtClean="0">
                <a:latin typeface="Times New Roman" pitchFamily="18" charset="0"/>
                <a:cs typeface="Times New Roman" pitchFamily="18" charset="0"/>
              </a:rPr>
              <a:t>(2/2)</a:t>
            </a:r>
            <a:endParaRPr lang="en-US" altLang="en-US" sz="32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705415"/>
              </p:ext>
            </p:extLst>
          </p:nvPr>
        </p:nvGraphicFramePr>
        <p:xfrm>
          <a:off x="224928" y="1536025"/>
          <a:ext cx="11726618" cy="447709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48137"/>
                <a:gridCol w="4608512"/>
                <a:gridCol w="3342541"/>
                <a:gridCol w="918676"/>
                <a:gridCol w="918676"/>
                <a:gridCol w="690076"/>
              </a:tblGrid>
              <a:tr h="3197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Issues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Partners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Project plan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Spatial scale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3939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Single community</a:t>
                      </a:r>
                      <a:endParaRPr lang="en-US" sz="10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Cross-community</a:t>
                      </a:r>
                      <a:endParaRPr lang="en-US" sz="10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entire township</a:t>
                      </a:r>
                      <a:endParaRPr lang="en-US" sz="10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</a:tr>
              <a:tr h="9271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Seniors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Helping each other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Lancheng Community, Taomi Community, Meixi Tribe, Puli Senior Village, and Vogai Tribe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Neighboring villages helping each other,</a:t>
                      </a: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community </a:t>
                      </a:r>
                      <a:r>
                        <a:rPr lang="zh-TW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garden, community meals, senior education...</a:t>
                      </a:r>
                      <a:r>
                        <a:rPr sz="140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</a:tr>
              <a:tr h="733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Children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Learning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Taomi Community, Meixi Tribe, </a:t>
                      </a: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 Xing District</a:t>
                      </a:r>
                      <a:r>
                        <a:rPr lang="zh-TW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Wu Gong community</a:t>
                      </a:r>
                      <a:r>
                        <a:rPr sz="140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Parent-children picture book reading</a:t>
                      </a: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and creation</a:t>
                      </a:r>
                      <a:r>
                        <a:rPr lang="zh-TW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zh-TW" altLang="en-US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community </a:t>
                      </a:r>
                      <a:r>
                        <a:rPr lang="zh-TW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academic counseling, training little tour guides...</a:t>
                      </a:r>
                      <a:r>
                        <a:rPr sz="140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</a:tr>
              <a:tr h="7905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Cross-ethnicity</a:t>
                      </a:r>
                      <a:endParaRPr lang="en-US" altLang="zh-TW" sz="1400" kern="0" dirty="0" smtClean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Culture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Meixi Tribe, Wu Gong Society, South Village Society, Maple Society, Lancheng Society, Jungyuan Tribe, Qingliu Tribe, and  Daguan Tribe</a:t>
                      </a:r>
                    </a:p>
                  </a:txBody>
                  <a:tcPr marL="87863" marR="8786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Community theater, community (tribe) newsletter, map of the tribe...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</a:tr>
              <a:tr h="971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Learning</a:t>
                      </a:r>
                      <a:endParaRPr lang="en-US" altLang="zh-TW" sz="1400" kern="100" dirty="0" smtClean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City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Department of Education, County Administration</a:t>
                      </a:r>
                      <a:r>
                        <a:rPr lang="zh-TW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Puli Cultural and Creativity Association, Puli Tourism Promotion Association, Nantou Community College Puli Branch, Nantou County Tour Guide Association, Nantou Hostel Association</a:t>
                      </a:r>
                      <a:r>
                        <a:rPr sz="140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87863" marR="8786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Civic reporter empowerment</a:t>
                      </a:r>
                      <a:r>
                        <a:rPr lang="zh-TW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zh-TW" alt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youth orchestra</a:t>
                      </a:r>
                      <a:r>
                        <a:rPr lang="zh-TW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green tourism,</a:t>
                      </a:r>
                      <a:r>
                        <a:rPr lang="zh-TW" alt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lifestyle museum</a:t>
                      </a:r>
                      <a:r>
                        <a:rPr lang="en-US" sz="1400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●</a:t>
                      </a:r>
                      <a:endParaRPr lang="en-US" sz="1400" kern="100" dirty="0"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87863" marR="87863" marT="0" marB="0" anchor="ctr"/>
                </a:tc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3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>
                <a:latin typeface="Times New Roman" pitchFamily="18" charset="0"/>
                <a:cs typeface="Times New Roman" pitchFamily="18" charset="0"/>
              </a:rPr>
              <a:pPr/>
              <a:t>28</a:t>
            </a:fld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13" y="1255949"/>
            <a:ext cx="6711696" cy="512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18014" y="1255949"/>
            <a:ext cx="2804271" cy="1871479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zh-TW" altLang="en-US" sz="1800" dirty="0" smtClean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30,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2015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a survey conducted by </a:t>
            </a:r>
            <a:r>
              <a:rPr lang="zh-TW" altLang="en-US" sz="1800" dirty="0" smtClean="0">
                <a:latin typeface="Times New Roman" pitchFamily="18" charset="0"/>
                <a:cs typeface="Times New Roman" pitchFamily="18" charset="0"/>
              </a:rPr>
              <a:t>NCNU found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zh-TW" alt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Puli </a:t>
            </a:r>
            <a:r>
              <a:rPr lang="zh-TW" alt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people </a:t>
            </a:r>
            <a:r>
              <a:rPr lang="en-US" altLang="zh-TW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Puli </a:t>
            </a:r>
            <a:r>
              <a:rPr lang="zh-TW" alt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have </a:t>
            </a:r>
            <a:r>
              <a:rPr lang="zh-TW" alt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very positive view of NCNU's local participation</a:t>
            </a:r>
            <a:r>
              <a:rPr lang="zh-TW" alt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18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4709" y="3856893"/>
            <a:ext cx="3358346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/>
          <a:srcRect l="2172" r="8388"/>
          <a:stretch/>
        </p:blipFill>
        <p:spPr>
          <a:xfrm>
            <a:off x="7504709" y="1255949"/>
            <a:ext cx="3373823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317390" y="452487"/>
            <a:ext cx="5483888" cy="745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latin typeface="Times New Roman" pitchFamily="18" charset="0"/>
                <a:cs typeface="Times New Roman" pitchFamily="18" charset="0"/>
              </a:rPr>
              <a:t>V. Future Aspirations</a:t>
            </a:r>
            <a:endParaRPr lang="en-US" altLang="en-US" sz="40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4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7390" y="452487"/>
            <a:ext cx="5483888" cy="745524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latin typeface="Times New Roman" pitchFamily="18" charset="0"/>
                <a:cs typeface="Times New Roman" pitchFamily="18" charset="0"/>
              </a:rPr>
              <a:t>V. Future Aspirations</a:t>
            </a:r>
            <a:endParaRPr lang="en-US" altLang="en-US" sz="40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864112836"/>
              </p:ext>
            </p:extLst>
          </p:nvPr>
        </p:nvGraphicFramePr>
        <p:xfrm>
          <a:off x="1400405" y="706411"/>
          <a:ext cx="906334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68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83" y="1377314"/>
            <a:ext cx="3628147" cy="360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07697" y="1930326"/>
            <a:ext cx="64909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Times New Roman" pitchFamily="18" charset="0"/>
                <a:cs typeface="Times New Roman" pitchFamily="18" charset="0"/>
              </a:rPr>
              <a:t>NCNU was founded in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1995</a:t>
            </a: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 at Puli Township.</a:t>
            </a:r>
            <a:endParaRPr lang="en-US" altLang="zh-TW" sz="2400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marL="442913" indent="-442913" algn="just"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Times New Roman" pitchFamily="18" charset="0"/>
                <a:cs typeface="Times New Roman" pitchFamily="18" charset="0"/>
              </a:rPr>
              <a:t>NCNU shoulders the responsibilities of "</a:t>
            </a:r>
            <a:r>
              <a:rPr lang="zh-TW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overseas Chinese education</a:t>
            </a: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", recruiting students from overseas, and creating a world-class university with unique characteristics. </a:t>
            </a:r>
            <a:endParaRPr lang="en-US" altLang="zh-TW" sz="2400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marL="442913" indent="-442913" algn="just"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Balancing </a:t>
            </a:r>
            <a:r>
              <a:rPr lang="zh-TW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regional </a:t>
            </a: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development</a:t>
            </a: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", playing the role of local think tank to cultivate new talent.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altLang="en-US" sz="24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7413" y="5115341"/>
            <a:ext cx="4924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1600" b="1" dirty="0" smtClean="0">
                <a:latin typeface="Times New Roman" pitchFamily="18" charset="0"/>
                <a:cs typeface="Times New Roman" pitchFamily="18" charset="0"/>
              </a:rPr>
              <a:t>The words "Chi Nan"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 comes from the "Yu Gong" chapter in the Book of Documents,</a:t>
            </a:r>
            <a:r>
              <a:rPr lang="zh-TW" altLang="en-US" sz="1600" b="1" dirty="0" smtClean="0">
                <a:latin typeface="Times New Roman" pitchFamily="18" charset="0"/>
                <a:cs typeface="Times New Roman" pitchFamily="18" charset="0"/>
              </a:rPr>
              <a:t> "to the utmost limits (Chi) of the north and south (Nan), fame and influence spread everywhere across the four seas"</a:t>
            </a:r>
            <a:endParaRPr lang="en-US" altLang="en-US" sz="16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67413" y="492259"/>
            <a:ext cx="11532104" cy="5440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3000" dirty="0" smtClean="0">
                <a:latin typeface="Times New Roman" pitchFamily="18" charset="0"/>
                <a:cs typeface="Times New Roman" pitchFamily="18" charset="0"/>
              </a:rPr>
              <a:t>I. Foreword: NCNU, Marching Towards Sustainable Development </a:t>
            </a:r>
            <a:r>
              <a:rPr lang="en-US" altLang="zh-TW" sz="3000" dirty="0" smtClean="0">
                <a:latin typeface="Times New Roman" pitchFamily="18" charset="0"/>
                <a:cs typeface="Times New Roman" pitchFamily="18" charset="0"/>
              </a:rPr>
              <a:t>(1/2)</a:t>
            </a:r>
            <a:endParaRPr lang="en-US" altLang="en-US" sz="30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523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3463" cy="65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grayWhite">
          <a:xfrm>
            <a:off x="6414395" y="2615600"/>
            <a:ext cx="4139305" cy="1320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CC00"/>
                    </a:gs>
                  </a:gsLst>
                  <a:lin ang="0" scaled="1"/>
                </a:gra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微軟正黑體"/>
              </a:rPr>
              <a:t>End of briefing</a:t>
            </a:r>
          </a:p>
          <a:p>
            <a:pPr algn="ctr"/>
            <a:r>
              <a:rPr lang="zh-TW" altLang="en-US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CC00"/>
                    </a:gs>
                  </a:gsLst>
                  <a:lin ang="0" scaled="1"/>
                </a:gra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微軟正黑體"/>
              </a:rPr>
              <a:t>Thank you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gray">
          <a:xfrm>
            <a:off x="6536153" y="4046538"/>
            <a:ext cx="45005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kumimoji="0" lang="en-US" altLang="zh-TW" sz="1600" dirty="0">
                <a:latin typeface="Arial" pitchFamily="34" charset="0"/>
                <a:cs typeface="Arial" pitchFamily="34" charset="0"/>
              </a:rPr>
              <a:t>http://www.ncnu.edu.tw/ncnuweb/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03" y="342181"/>
            <a:ext cx="3048000" cy="624840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0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2573" y="2077945"/>
            <a:ext cx="68375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In 1999, NCNU sustained serious damages during the </a:t>
            </a:r>
            <a:r>
              <a:rPr lang="en-US" altLang="zh-TW" sz="2400" dirty="0" err="1">
                <a:latin typeface="Times New Roman" pitchFamily="18" charset="0"/>
                <a:cs typeface="Times New Roman" pitchFamily="18" charset="0"/>
              </a:rPr>
              <a:t>Jiji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earthquake, after the disaster, the question of </a:t>
            </a:r>
            <a:r>
              <a:rPr lang="zh-TW" altLang="en-US" sz="24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does this catastrophe mean for NCNU in terms of its future development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has attracted the attention of NCNU staff members and students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After the earthquake, NCNU actively participated in rebuilding the community.</a:t>
            </a:r>
            <a:endParaRPr lang="en-US" altLang="zh-TW" sz="2400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Now, NCNU and the Shui Sha Lian region have developed into co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dependent communities.</a:t>
            </a:r>
            <a:endParaRPr lang="en-US" altLang="zh-TW" sz="2400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29500" y="3606806"/>
            <a:ext cx="4238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latin typeface="Times New Roman" pitchFamily="18" charset="0"/>
                <a:cs typeface="Times New Roman" pitchFamily="18" charset="0"/>
              </a:rPr>
              <a:t>Learning and cooperating with locals after a disaster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18" y="1086806"/>
            <a:ext cx="4242385" cy="252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"/>
          <a:stretch/>
        </p:blipFill>
        <p:spPr>
          <a:xfrm>
            <a:off x="7396401" y="3973848"/>
            <a:ext cx="4245702" cy="2520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372350" y="6488668"/>
            <a:ext cx="4295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A transformed NCNU</a:t>
            </a:r>
            <a:endParaRPr lang="en-US" altLang="en-US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26816" y="442410"/>
            <a:ext cx="11532104" cy="5440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3000" dirty="0" smtClean="0">
                <a:latin typeface="Times New Roman" pitchFamily="18" charset="0"/>
                <a:cs typeface="Times New Roman" pitchFamily="18" charset="0"/>
              </a:rPr>
              <a:t>I. Foreword: NCNU, Marching Towards Sustainable Development </a:t>
            </a:r>
            <a:r>
              <a:rPr lang="en-US" altLang="zh-TW" sz="3000" dirty="0" smtClean="0">
                <a:latin typeface="Times New Roman" pitchFamily="18" charset="0"/>
                <a:cs typeface="Times New Roman" pitchFamily="18" charset="0"/>
              </a:rPr>
              <a:t>(2/2)</a:t>
            </a:r>
            <a:endParaRPr lang="en-US" altLang="en-US" sz="30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418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1921" y="1938149"/>
            <a:ext cx="52601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2009</a:t>
            </a: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, NCNU was recognized by the Ministry of Education as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one of 13 </a:t>
            </a: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model green universities</a:t>
            </a:r>
            <a:r>
              <a:rPr lang="zh-TW" altLang="en-US" sz="2400" dirty="0">
                <a:latin typeface="Times New Roman" pitchFamily="18" charset="0"/>
                <a:cs typeface="Times New Roman" pitchFamily="18" charset="0"/>
              </a:rPr>
              <a:t>, and signed the internationally recognized "Talloires Declaration" just before World Environment Day.</a:t>
            </a:r>
            <a:endParaRPr lang="en-US" altLang="zh-TW" sz="2400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To r</a:t>
            </a:r>
            <a:r>
              <a:rPr lang="zh-TW" altLang="zh-TW" sz="2400" dirty="0" smtClean="0">
                <a:latin typeface="Times New Roman" pitchFamily="18" charset="0"/>
                <a:cs typeface="Times New Roman" pitchFamily="18" charset="0"/>
              </a:rPr>
              <a:t>ealize </a:t>
            </a:r>
            <a:r>
              <a:rPr lang="zh-TW" altLang="zh-TW" sz="2400" dirty="0">
                <a:latin typeface="Times New Roman" pitchFamily="18" charset="0"/>
                <a:cs typeface="Times New Roman" pitchFamily="18" charset="0"/>
              </a:rPr>
              <a:t>a sustainable campus culture to influence nearby elementary and middle schools, communities, and </a:t>
            </a:r>
            <a:r>
              <a:rPr lang="zh-TW" altLang="zh-TW" sz="2400" dirty="0" smtClean="0">
                <a:latin typeface="Times New Roman" pitchFamily="18" charset="0"/>
                <a:cs typeface="Times New Roman" pitchFamily="18" charset="0"/>
              </a:rPr>
              <a:t>societies</a:t>
            </a: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TW" sz="24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altLang="en-US" sz="24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76" y="2051270"/>
            <a:ext cx="4800000" cy="3600000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317389" y="452487"/>
            <a:ext cx="11503135" cy="6714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3600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Organizational Structure for Crucial SD </a:t>
            </a:r>
            <a:r>
              <a:rPr lang="en-US" altLang="zh-TW" sz="3600" dirty="0" smtClean="0">
                <a:latin typeface="Times New Roman" pitchFamily="18" charset="0"/>
                <a:cs typeface="Times New Roman" pitchFamily="18" charset="0"/>
              </a:rPr>
              <a:t>Aspects(1/2)</a:t>
            </a:r>
            <a:endParaRPr lang="en-US" altLang="en-US" sz="36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08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317389" y="452487"/>
            <a:ext cx="11503135" cy="6714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3600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Organizational Structure for Crucial SD </a:t>
            </a:r>
            <a:r>
              <a:rPr lang="en-US" altLang="zh-TW" sz="3600" dirty="0" smtClean="0">
                <a:latin typeface="Times New Roman" pitchFamily="18" charset="0"/>
                <a:cs typeface="Times New Roman" pitchFamily="18" charset="0"/>
              </a:rPr>
              <a:t>Aspects(2/2)</a:t>
            </a:r>
            <a:endParaRPr lang="en-US" altLang="en-US" sz="3600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302923277"/>
              </p:ext>
            </p:extLst>
          </p:nvPr>
        </p:nvGraphicFramePr>
        <p:xfrm>
          <a:off x="1485244" y="1063744"/>
          <a:ext cx="9233031" cy="5662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矩形 2"/>
          <p:cNvSpPr/>
          <p:nvPr/>
        </p:nvSpPr>
        <p:spPr>
          <a:xfrm>
            <a:off x="1522951" y="2687381"/>
            <a:ext cx="1781665" cy="8955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latin typeface="Times New Roman" pitchFamily="18" charset="0"/>
                <a:cs typeface="Times New Roman" pitchFamily="18" charset="0"/>
              </a:rPr>
              <a:t>Environmental Health and Safety Committee</a:t>
            </a:r>
            <a:endParaRPr lang="en-US" altLang="en-US" sz="1400" b="1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3304616" y="3148552"/>
            <a:ext cx="612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866507" y="3427384"/>
            <a:ext cx="1593129" cy="3110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700197" y="2673983"/>
            <a:ext cx="1781665" cy="8955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latin typeface="Times New Roman" pitchFamily="18" charset="0"/>
                <a:cs typeface="Times New Roman" pitchFamily="18" charset="0"/>
              </a:rPr>
              <a:t>University and Local Partnerships Committee</a:t>
            </a:r>
            <a:endParaRPr lang="en-US" altLang="en-US" sz="1400" b="1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8088197" y="3110844"/>
            <a:ext cx="612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9006939" y="3404558"/>
            <a:ext cx="1593129" cy="3110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8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altLang="zh-TW" smtClean="0"/>
              <a:t>7</a:t>
            </a:fld>
            <a:endParaRPr lang="zh-TW" altLang="en-US"/>
          </a:p>
        </p:txBody>
      </p:sp>
      <p:sp>
        <p:nvSpPr>
          <p:cNvPr id="61" name="標題 1"/>
          <p:cNvSpPr txBox="1">
            <a:spLocks/>
          </p:cNvSpPr>
          <p:nvPr/>
        </p:nvSpPr>
        <p:spPr>
          <a:xfrm>
            <a:off x="7639072" y="267334"/>
            <a:ext cx="4393648" cy="9974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III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NCNU Sustainable Development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Diagram</a:t>
            </a:r>
            <a:endParaRPr lang="zh-TW" alt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17276" y="1816859"/>
            <a:ext cx="2665403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5.Practitioner </a:t>
            </a:r>
            <a:r>
              <a:rPr lang="en-US" altLang="zh-TW" dirty="0">
                <a:solidFill>
                  <a:schemeClr val="accent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of corporate social responsibility</a:t>
            </a:r>
            <a:endParaRPr lang="en-US" altLang="zh-TW" dirty="0" smtClean="0">
              <a:solidFill>
                <a:schemeClr val="accent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Set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up multiple communication channels and create trustworthy, win-win relationships with an open </a:t>
            </a: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attitude</a:t>
            </a: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Create a safe culture of mutual care and </a:t>
            </a: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discipline</a:t>
            </a: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Value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school management and shape school ethics</a:t>
            </a:r>
            <a:endParaRPr lang="en-US" altLang="zh-TW" sz="13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Promote school culture, deepen societal care, and coexist with society</a:t>
            </a:r>
            <a:endParaRPr lang="zh-TW" altLang="en-US" sz="13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9609564" y="1352459"/>
            <a:ext cx="24959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6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1.Environmentally-friendly </a:t>
            </a:r>
            <a:r>
              <a:rPr lang="en-US" altLang="zh-TW" dirty="0">
                <a:solidFill>
                  <a:schemeClr val="accent6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activist</a:t>
            </a:r>
            <a:endParaRPr lang="en-US" altLang="zh-TW" dirty="0" smtClean="0">
              <a:solidFill>
                <a:schemeClr val="accent6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Renewable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energy</a:t>
            </a: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Save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energy and cut carbon emissions</a:t>
            </a:r>
            <a:endParaRPr lang="en-US" altLang="zh-TW" sz="13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Green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purchases</a:t>
            </a:r>
            <a:endParaRPr lang="en-US" altLang="zh-TW" sz="13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Green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architecture</a:t>
            </a:r>
            <a:endParaRPr lang="en-US" altLang="zh-TW" sz="13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Reduce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sewage discharge</a:t>
            </a:r>
            <a:endParaRPr lang="zh-TW" altLang="en-US" sz="13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2085561" y="211102"/>
            <a:ext cx="30539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3.Provider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of social care</a:t>
            </a:r>
            <a:endParaRPr lang="en-US" altLang="zh-TW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Immigrants</a:t>
            </a: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Aboriginals</a:t>
            </a:r>
            <a:endParaRPr lang="en-US" altLang="zh-TW" sz="13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Minority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Students</a:t>
            </a: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Senior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Care</a:t>
            </a:r>
            <a:endParaRPr lang="en-US" altLang="zh-TW" sz="13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1832086" y="4611753"/>
            <a:ext cx="33422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2.Educator </a:t>
            </a:r>
            <a:r>
              <a:rPr lang="en-US" altLang="zh-TW" dirty="0">
                <a:solidFill>
                  <a:schemeClr val="accent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of sustainable development</a:t>
            </a:r>
            <a:endParaRPr lang="en-US" altLang="zh-TW" dirty="0" smtClean="0">
              <a:solidFill>
                <a:schemeClr val="accent4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Place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of environmental education</a:t>
            </a: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General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and professional courses on sustainability</a:t>
            </a:r>
            <a:endParaRPr lang="en-US" altLang="zh-TW" sz="13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Culture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Preservation</a:t>
            </a:r>
            <a:endParaRPr lang="en-US" altLang="zh-TW" sz="13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Career </a:t>
            </a: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Development</a:t>
            </a:r>
            <a:endParaRPr lang="en-US" altLang="zh-TW" sz="13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1950" indent="-182563">
              <a:buFont typeface="Wingdings" panose="05000000000000000000" pitchFamily="2" charset="2"/>
              <a:buChar char="p"/>
              <a:tabLst>
                <a:tab pos="361950" algn="l"/>
              </a:tabLst>
            </a:pPr>
            <a:endParaRPr lang="zh-TW" altLang="en-US" sz="1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7927652" y="4329963"/>
            <a:ext cx="41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4.A </a:t>
            </a:r>
            <a:r>
              <a:rPr lang="en-US" altLang="zh-TW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leader in community </a:t>
            </a:r>
            <a:r>
              <a:rPr lang="en-US" altLang="zh-TW" dirty="0" smtClean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development</a:t>
            </a:r>
          </a:p>
          <a:p>
            <a:pPr marL="361950" indent="-182563" algn="just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 response to topics such as "ecological town, social care, green economy, cultural revitalization, and civic participation", conduct in-depth discussions and project designs, creating and building up new energy for community </a:t>
            </a:r>
            <a:r>
              <a:rPr lang="en-US" altLang="zh-TW" sz="1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building</a:t>
            </a:r>
          </a:p>
          <a:p>
            <a:pPr marL="361950" indent="-182563" algn="just">
              <a:buFont typeface="Wingdings" panose="05000000000000000000" pitchFamily="2" charset="2"/>
              <a:buChar char="p"/>
              <a:tabLst>
                <a:tab pos="361950" algn="l"/>
              </a:tabLst>
            </a:pPr>
            <a:r>
              <a:rPr lang="en-US" altLang="zh-TW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Create global partnerships in sustainable development</a:t>
            </a:r>
            <a:endParaRPr lang="zh-TW" altLang="en-US" sz="13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69" name="群組 68"/>
          <p:cNvGrpSpPr/>
          <p:nvPr/>
        </p:nvGrpSpPr>
        <p:grpSpPr>
          <a:xfrm>
            <a:off x="2693555" y="304985"/>
            <a:ext cx="6869143" cy="6241639"/>
            <a:chOff x="2693555" y="304985"/>
            <a:chExt cx="6869143" cy="6241639"/>
          </a:xfrm>
        </p:grpSpPr>
        <p:cxnSp>
          <p:nvCxnSpPr>
            <p:cNvPr id="70" name="直線接點 69"/>
            <p:cNvCxnSpPr/>
            <p:nvPr/>
          </p:nvCxnSpPr>
          <p:spPr>
            <a:xfrm>
              <a:off x="5450142" y="682138"/>
              <a:ext cx="216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 rot="16200000">
              <a:off x="6059403" y="4716256"/>
              <a:ext cx="648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/>
            <p:cNvCxnSpPr/>
            <p:nvPr/>
          </p:nvCxnSpPr>
          <p:spPr>
            <a:xfrm rot="5400000">
              <a:off x="5435778" y="4174986"/>
              <a:ext cx="1548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接點 72"/>
            <p:cNvCxnSpPr/>
            <p:nvPr/>
          </p:nvCxnSpPr>
          <p:spPr>
            <a:xfrm rot="16200000">
              <a:off x="4061403" y="2986986"/>
              <a:ext cx="3924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/>
            <p:cNvCxnSpPr/>
            <p:nvPr/>
          </p:nvCxnSpPr>
          <p:spPr>
            <a:xfrm rot="16200000">
              <a:off x="4936495" y="4104327"/>
              <a:ext cx="1728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/>
            <p:cNvCxnSpPr/>
            <p:nvPr/>
          </p:nvCxnSpPr>
          <p:spPr>
            <a:xfrm rot="16200000">
              <a:off x="5411403" y="4788327"/>
              <a:ext cx="504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弧形 75"/>
            <p:cNvSpPr/>
            <p:nvPr/>
          </p:nvSpPr>
          <p:spPr>
            <a:xfrm>
              <a:off x="4749003" y="4105479"/>
              <a:ext cx="914400" cy="914400"/>
            </a:xfrm>
            <a:prstGeom prst="arc">
              <a:avLst>
                <a:gd name="adj1" fmla="val 15885814"/>
                <a:gd name="adj2" fmla="val 21453328"/>
              </a:avLst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7" name="直線接點 76"/>
            <p:cNvCxnSpPr/>
            <p:nvPr/>
          </p:nvCxnSpPr>
          <p:spPr>
            <a:xfrm>
              <a:off x="3404077" y="2836167"/>
              <a:ext cx="216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/>
            <p:cNvCxnSpPr/>
            <p:nvPr/>
          </p:nvCxnSpPr>
          <p:spPr>
            <a:xfrm>
              <a:off x="4356587" y="2836167"/>
              <a:ext cx="216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/>
            <p:cNvCxnSpPr/>
            <p:nvPr/>
          </p:nvCxnSpPr>
          <p:spPr>
            <a:xfrm>
              <a:off x="7555365" y="3890433"/>
              <a:ext cx="216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/>
            <p:cNvCxnSpPr/>
            <p:nvPr/>
          </p:nvCxnSpPr>
          <p:spPr>
            <a:xfrm>
              <a:off x="8626698" y="2805308"/>
              <a:ext cx="216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/>
            <p:cNvCxnSpPr/>
            <p:nvPr/>
          </p:nvCxnSpPr>
          <p:spPr>
            <a:xfrm>
              <a:off x="9051373" y="2271040"/>
              <a:ext cx="144000" cy="18000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/>
            <p:nvPr/>
          </p:nvCxnSpPr>
          <p:spPr>
            <a:xfrm>
              <a:off x="8063585" y="2262690"/>
              <a:ext cx="144000" cy="18000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接點 82"/>
            <p:cNvCxnSpPr/>
            <p:nvPr/>
          </p:nvCxnSpPr>
          <p:spPr>
            <a:xfrm>
              <a:off x="7122978" y="2288966"/>
              <a:ext cx="144000" cy="18000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圖片 8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555" y="2458034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圖片 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6979" y="1554311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圖片 8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709" y="1554311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7" name="圖片 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182" y="2443223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8" name="圖片 8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2439" y="1551040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9" name="圖片 8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698" y="2443223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0" name="圖片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403" y="308748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1" name="圖片 9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316" y="2443223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2" name="圖片 9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0142" y="304985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圖片 9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316" y="312854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4" name="圖片 9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077" y="3744271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5" name="圖片 9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403" y="2452923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6" name="圖片 9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981" y="3530433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圖片 9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984" y="3725031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8" name="圖片 9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829" y="2468878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圖片 9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855" y="3522284"/>
              <a:ext cx="720000" cy="7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0" name="文字方塊 99"/>
            <p:cNvSpPr txBox="1"/>
            <p:nvPr/>
          </p:nvSpPr>
          <p:spPr>
            <a:xfrm>
              <a:off x="5007741" y="4855590"/>
              <a:ext cx="2031325" cy="1691034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313753"/>
                </a:avLst>
              </a:prstTxWarp>
              <a:spAutoFit/>
            </a:bodyPr>
            <a:lstStyle/>
            <a:p>
              <a:pPr algn="ctr"/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NCNU 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Sustainable Development Diagram</a:t>
              </a:r>
              <a:endPara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01" name="圖片 10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7776" y="4921190"/>
              <a:ext cx="1451256" cy="1440000"/>
            </a:xfrm>
            <a:prstGeom prst="rect">
              <a:avLst/>
            </a:prstGeom>
          </p:spPr>
        </p:pic>
        <p:sp>
          <p:nvSpPr>
            <p:cNvPr id="102" name="弧形 101"/>
            <p:cNvSpPr/>
            <p:nvPr/>
          </p:nvSpPr>
          <p:spPr>
            <a:xfrm rot="16200000">
              <a:off x="6378781" y="3908390"/>
              <a:ext cx="914400" cy="914400"/>
            </a:xfrm>
            <a:prstGeom prst="arc">
              <a:avLst>
                <a:gd name="adj1" fmla="val 15885814"/>
                <a:gd name="adj2" fmla="val 21453328"/>
              </a:avLst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3" name="弧形 102"/>
            <p:cNvSpPr/>
            <p:nvPr/>
          </p:nvSpPr>
          <p:spPr>
            <a:xfrm rot="16200000">
              <a:off x="6209779" y="1921767"/>
              <a:ext cx="914400" cy="914400"/>
            </a:xfrm>
            <a:prstGeom prst="arc">
              <a:avLst>
                <a:gd name="adj1" fmla="val 15885814"/>
                <a:gd name="adj2" fmla="val 21453328"/>
              </a:avLst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4" name="直線接點 103"/>
            <p:cNvCxnSpPr/>
            <p:nvPr/>
          </p:nvCxnSpPr>
          <p:spPr>
            <a:xfrm rot="16200000">
              <a:off x="5669778" y="2938156"/>
              <a:ext cx="1080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矩形 104"/>
            <p:cNvSpPr/>
            <p:nvPr/>
          </p:nvSpPr>
          <p:spPr>
            <a:xfrm>
              <a:off x="5952049" y="4479958"/>
              <a:ext cx="144000" cy="14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" name="矩形 105"/>
            <p:cNvSpPr/>
            <p:nvPr/>
          </p:nvSpPr>
          <p:spPr>
            <a:xfrm>
              <a:off x="5951403" y="1672985"/>
              <a:ext cx="144000" cy="1440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7" name="直線接點 106"/>
            <p:cNvCxnSpPr/>
            <p:nvPr/>
          </p:nvCxnSpPr>
          <p:spPr>
            <a:xfrm>
              <a:off x="6383403" y="682138"/>
              <a:ext cx="216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矩形 107"/>
            <p:cNvSpPr/>
            <p:nvPr/>
          </p:nvSpPr>
          <p:spPr>
            <a:xfrm>
              <a:off x="6137778" y="3392237"/>
              <a:ext cx="144000" cy="14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9" name="直線接點 108"/>
            <p:cNvCxnSpPr/>
            <p:nvPr/>
          </p:nvCxnSpPr>
          <p:spPr>
            <a:xfrm>
              <a:off x="7386979" y="1921766"/>
              <a:ext cx="216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接點 109"/>
            <p:cNvCxnSpPr/>
            <p:nvPr/>
          </p:nvCxnSpPr>
          <p:spPr>
            <a:xfrm>
              <a:off x="8341060" y="1921766"/>
              <a:ext cx="216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接點 110"/>
            <p:cNvCxnSpPr/>
            <p:nvPr/>
          </p:nvCxnSpPr>
          <p:spPr>
            <a:xfrm>
              <a:off x="7672617" y="2805308"/>
              <a:ext cx="216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矩形 111"/>
            <p:cNvSpPr/>
            <p:nvPr/>
          </p:nvSpPr>
          <p:spPr>
            <a:xfrm>
              <a:off x="6263520" y="1998867"/>
              <a:ext cx="144000" cy="144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3" name="矩形 112"/>
            <p:cNvSpPr/>
            <p:nvPr/>
          </p:nvSpPr>
          <p:spPr>
            <a:xfrm>
              <a:off x="6475597" y="3949362"/>
              <a:ext cx="144000" cy="1440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" name="弧形 113"/>
            <p:cNvSpPr/>
            <p:nvPr/>
          </p:nvSpPr>
          <p:spPr>
            <a:xfrm>
              <a:off x="4886095" y="2826679"/>
              <a:ext cx="914400" cy="914400"/>
            </a:xfrm>
            <a:prstGeom prst="arc">
              <a:avLst>
                <a:gd name="adj1" fmla="val 15885814"/>
                <a:gd name="adj2" fmla="val 21453328"/>
              </a:avLst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5" name="矩形 114"/>
            <p:cNvSpPr/>
            <p:nvPr/>
          </p:nvSpPr>
          <p:spPr>
            <a:xfrm>
              <a:off x="5714216" y="3819298"/>
              <a:ext cx="144000" cy="14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矩形 115"/>
            <p:cNvSpPr/>
            <p:nvPr/>
          </p:nvSpPr>
          <p:spPr>
            <a:xfrm>
              <a:off x="5404495" y="4137213"/>
              <a:ext cx="144000" cy="144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" name="矩形 116"/>
            <p:cNvSpPr/>
            <p:nvPr/>
          </p:nvSpPr>
          <p:spPr>
            <a:xfrm>
              <a:off x="5554526" y="2842985"/>
              <a:ext cx="144000" cy="144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8" name="直線接點 117"/>
            <p:cNvCxnSpPr/>
            <p:nvPr/>
          </p:nvCxnSpPr>
          <p:spPr>
            <a:xfrm>
              <a:off x="4238984" y="4093362"/>
              <a:ext cx="21600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9" name="圖片 1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373" y="3522284"/>
            <a:ext cx="720000" cy="7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20" name="直線接點 119"/>
          <p:cNvCxnSpPr/>
          <p:nvPr/>
        </p:nvCxnSpPr>
        <p:spPr>
          <a:xfrm>
            <a:off x="8474439" y="3890433"/>
            <a:ext cx="21600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9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投影片編號版面配置區 11"/>
          <p:cNvSpPr>
            <a:spLocks noGrp="1"/>
          </p:cNvSpPr>
          <p:nvPr>
            <p:ph type="sldNum" sz="quarter" idx="12"/>
          </p:nvPr>
        </p:nvSpPr>
        <p:spPr>
          <a:xfrm>
            <a:off x="10249894" y="6620256"/>
            <a:ext cx="640080" cy="237744"/>
          </a:xfrm>
        </p:spPr>
        <p:txBody>
          <a:bodyPr/>
          <a:lstStyle/>
          <a:p>
            <a:fld id="{CA8D9AD5-F248-4919-864A-CFD76CC027D6}" type="slidenum">
              <a:rPr lang="en-US" altLang="zh-TW" smtClean="0"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標題 1"/>
          <p:cNvSpPr txBox="1">
            <a:spLocks/>
          </p:cNvSpPr>
          <p:nvPr/>
        </p:nvSpPr>
        <p:spPr>
          <a:xfrm>
            <a:off x="546699" y="452487"/>
            <a:ext cx="9491612" cy="745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zh-TW" alt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Environmentally-friendly activist </a:t>
            </a:r>
            <a:r>
              <a:rPr lang="en-US" altLang="zh-TW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(1/5)</a:t>
            </a:r>
            <a:endParaRPr lang="en-US" altLang="en-US" sz="3200" dirty="0">
              <a:solidFill>
                <a:srgbClr val="00B0F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435997" y="777536"/>
            <a:ext cx="5502366" cy="2340000"/>
            <a:chOff x="6351027" y="1198011"/>
            <a:chExt cx="5502366" cy="2340000"/>
          </a:xfrm>
        </p:grpSpPr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027" y="1198011"/>
              <a:ext cx="5502366" cy="2340000"/>
            </a:xfrm>
            <a:prstGeom prst="rect">
              <a:avLst/>
            </a:prstGeom>
          </p:spPr>
        </p:pic>
        <p:sp>
          <p:nvSpPr>
            <p:cNvPr id="2" name="文字方塊 1"/>
            <p:cNvSpPr txBox="1"/>
            <p:nvPr/>
          </p:nvSpPr>
          <p:spPr>
            <a:xfrm>
              <a:off x="8119099" y="1227549"/>
              <a:ext cx="213616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Power consumption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6469135" y="3322016"/>
            <a:ext cx="5606030" cy="2520000"/>
            <a:chOff x="6299195" y="3577300"/>
            <a:chExt cx="5606030" cy="2520000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9195" y="3577300"/>
              <a:ext cx="5606030" cy="2520000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8119099" y="3606838"/>
              <a:ext cx="207204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 consumption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401" y="905880"/>
            <a:ext cx="7084047" cy="499242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5905275"/>
            <a:ext cx="864997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Awarded first place in the university division of "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schools with excellent energy conservation</a:t>
            </a:r>
            <a:r>
              <a:rPr lang="zh-TW" altLang="en-US" sz="2000" dirty="0" smtClean="0">
                <a:latin typeface="Times New Roman" pitchFamily="18" charset="0"/>
                <a:cs typeface="Times New Roman" pitchFamily="18" charset="0"/>
              </a:rPr>
              <a:t>" by the Ministry of Education</a:t>
            </a:r>
            <a:endParaRPr lang="en-US" altLang="zh-TW" sz="2000" dirty="0" smtClean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79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投影片編號版面配置區 11"/>
          <p:cNvSpPr>
            <a:spLocks noGrp="1"/>
          </p:cNvSpPr>
          <p:nvPr>
            <p:ph type="sldNum" sz="quarter" idx="12"/>
          </p:nvPr>
        </p:nvSpPr>
        <p:spPr>
          <a:xfrm>
            <a:off x="10329214" y="6620256"/>
            <a:ext cx="640080" cy="237744"/>
          </a:xfrm>
        </p:spPr>
        <p:txBody>
          <a:bodyPr/>
          <a:lstStyle/>
          <a:p>
            <a:fld id="{CA8D9AD5-F248-4919-864A-CFD76CC027D6}" type="slidenum">
              <a:rPr lang="en-US" altLang="zh-TW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9</a:t>
            </a:fld>
            <a:endParaRPr lang="en-US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546699" y="452487"/>
            <a:ext cx="9491612" cy="745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zh-TW" alt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Environmentally-friendly activist </a:t>
            </a:r>
            <a:r>
              <a:rPr lang="en-US" altLang="zh-TW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(2/5)</a:t>
            </a:r>
            <a:endParaRPr lang="en-US" altLang="en-US" sz="3200" dirty="0">
              <a:solidFill>
                <a:srgbClr val="00B0F0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866791" y="2453009"/>
            <a:ext cx="6912000" cy="3732222"/>
            <a:chOff x="4918254" y="1413069"/>
            <a:chExt cx="6912000" cy="3732222"/>
          </a:xfrm>
        </p:grpSpPr>
        <p:pic>
          <p:nvPicPr>
            <p:cNvPr id="117" name="Picture 5" descr="DSC_792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0" t="18906" r="6148" b="4297"/>
            <a:stretch>
              <a:fillRect/>
            </a:stretch>
          </p:blipFill>
          <p:spPr bwMode="auto">
            <a:xfrm>
              <a:off x="4947561" y="2120955"/>
              <a:ext cx="3125259" cy="1790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" name="Rectangle 13"/>
            <p:cNvSpPr>
              <a:spLocks noChangeArrowheads="1"/>
            </p:cNvSpPr>
            <p:nvPr/>
          </p:nvSpPr>
          <p:spPr bwMode="auto">
            <a:xfrm>
              <a:off x="4918254" y="4065171"/>
              <a:ext cx="1636261" cy="5040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1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rPr>
                <a:t>Fill (continuous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1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rPr>
                <a:t>Influent)</a:t>
              </a:r>
              <a:endParaRPr lang="zh-TW" alt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19" name="Rectangle 14"/>
            <p:cNvSpPr>
              <a:spLocks noChangeArrowheads="1"/>
            </p:cNvSpPr>
            <p:nvPr/>
          </p:nvSpPr>
          <p:spPr bwMode="auto">
            <a:xfrm>
              <a:off x="6865324" y="4180250"/>
              <a:ext cx="908366" cy="2546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1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rPr>
                <a:t>React</a:t>
              </a:r>
              <a:endParaRPr lang="zh-TW" alt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20" name="Rectangle 15"/>
            <p:cNvSpPr>
              <a:spLocks noChangeArrowheads="1"/>
            </p:cNvSpPr>
            <p:nvPr/>
          </p:nvSpPr>
          <p:spPr bwMode="auto">
            <a:xfrm>
              <a:off x="8248928" y="4180250"/>
              <a:ext cx="974538" cy="2546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180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rPr>
                <a:t>Settle</a:t>
              </a:r>
              <a:endParaRPr lang="zh-TW" alt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16"/>
            <p:cNvSpPr>
              <a:spLocks noChangeArrowheads="1"/>
            </p:cNvSpPr>
            <p:nvPr/>
          </p:nvSpPr>
          <p:spPr bwMode="auto">
            <a:xfrm>
              <a:off x="9648573" y="4180250"/>
              <a:ext cx="908366" cy="2546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1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rPr>
                <a:t>Draw</a:t>
              </a:r>
              <a:endParaRPr lang="zh-TW" alt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22" name="Rectangle 17"/>
            <p:cNvSpPr>
              <a:spLocks noChangeArrowheads="1"/>
            </p:cNvSpPr>
            <p:nvPr/>
          </p:nvSpPr>
          <p:spPr bwMode="auto">
            <a:xfrm>
              <a:off x="10921888" y="4180250"/>
              <a:ext cx="908366" cy="2546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1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rPr>
                <a:t>Idle</a:t>
              </a:r>
              <a:endParaRPr lang="zh-TW" alt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中圓體(P)" pitchFamily="34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123" name="AutoShape 18"/>
            <p:cNvCxnSpPr>
              <a:cxnSpLocks noChangeShapeType="1"/>
              <a:stCxn id="118" idx="3"/>
            </p:cNvCxnSpPr>
            <p:nvPr/>
          </p:nvCxnSpPr>
          <p:spPr bwMode="auto">
            <a:xfrm flipV="1">
              <a:off x="6554515" y="4307591"/>
              <a:ext cx="304794" cy="960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AutoShape 19"/>
            <p:cNvCxnSpPr>
              <a:cxnSpLocks noChangeShapeType="1"/>
              <a:stCxn id="121" idx="3"/>
              <a:endCxn id="122" idx="1"/>
            </p:cNvCxnSpPr>
            <p:nvPr/>
          </p:nvCxnSpPr>
          <p:spPr bwMode="auto">
            <a:xfrm>
              <a:off x="10556938" y="4307590"/>
              <a:ext cx="364950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5" name="AutoShape 20"/>
            <p:cNvCxnSpPr>
              <a:cxnSpLocks noChangeShapeType="1"/>
              <a:stCxn id="120" idx="3"/>
              <a:endCxn id="121" idx="1"/>
            </p:cNvCxnSpPr>
            <p:nvPr/>
          </p:nvCxnSpPr>
          <p:spPr bwMode="auto">
            <a:xfrm>
              <a:off x="9223465" y="4307590"/>
              <a:ext cx="425107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6" name="AutoShape 21"/>
            <p:cNvCxnSpPr>
              <a:cxnSpLocks noChangeShapeType="1"/>
              <a:stCxn id="119" idx="3"/>
              <a:endCxn id="120" idx="1"/>
            </p:cNvCxnSpPr>
            <p:nvPr/>
          </p:nvCxnSpPr>
          <p:spPr bwMode="auto">
            <a:xfrm>
              <a:off x="7773690" y="4307590"/>
              <a:ext cx="475238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AutoShape 22"/>
            <p:cNvCxnSpPr>
              <a:cxnSpLocks noChangeShapeType="1"/>
              <a:stCxn id="122" idx="3"/>
              <a:endCxn id="118" idx="2"/>
            </p:cNvCxnSpPr>
            <p:nvPr/>
          </p:nvCxnSpPr>
          <p:spPr bwMode="auto">
            <a:xfrm flipH="1">
              <a:off x="5736385" y="4307590"/>
              <a:ext cx="6093869" cy="261637"/>
            </a:xfrm>
            <a:prstGeom prst="bentConnector4">
              <a:avLst>
                <a:gd name="adj1" fmla="val -3751"/>
                <a:gd name="adj2" fmla="val 187373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28" name="Group 27"/>
            <p:cNvGrpSpPr>
              <a:grpSpLocks/>
            </p:cNvGrpSpPr>
            <p:nvPr/>
          </p:nvGrpSpPr>
          <p:grpSpPr bwMode="auto">
            <a:xfrm>
              <a:off x="6111361" y="4497661"/>
              <a:ext cx="2474444" cy="614226"/>
              <a:chOff x="1056" y="3361"/>
              <a:chExt cx="1234" cy="656"/>
            </a:xfrm>
          </p:grpSpPr>
          <p:sp>
            <p:nvSpPr>
              <p:cNvPr id="129" name="Rectangle 23"/>
              <p:cNvSpPr>
                <a:spLocks noChangeArrowheads="1"/>
              </p:cNvSpPr>
              <p:nvPr/>
            </p:nvSpPr>
            <p:spPr bwMode="auto">
              <a:xfrm>
                <a:off x="1056" y="3361"/>
                <a:ext cx="544" cy="272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zh-TW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中圓體(P)" pitchFamily="34" charset="-120"/>
                    <a:cs typeface="Times New Roman" panose="02020603050405020304" pitchFamily="18" charset="0"/>
                  </a:rPr>
                  <a:t>I. Anaerobic</a:t>
                </a:r>
                <a:endParaRPr lang="zh-TW" alt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Rectangle 24"/>
              <p:cNvSpPr>
                <a:spLocks noChangeArrowheads="1"/>
              </p:cNvSpPr>
              <p:nvPr/>
            </p:nvSpPr>
            <p:spPr bwMode="auto">
              <a:xfrm>
                <a:off x="1718" y="3361"/>
                <a:ext cx="572" cy="272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zh-TW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中圓體(P)" pitchFamily="34" charset="-120"/>
                    <a:cs typeface="Times New Roman" panose="02020603050405020304" pitchFamily="18" charset="0"/>
                  </a:rPr>
                  <a:t>II. Aerobic</a:t>
                </a:r>
                <a:endParaRPr lang="zh-TW" alt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Rectangle 25"/>
              <p:cNvSpPr>
                <a:spLocks noChangeArrowheads="1"/>
              </p:cNvSpPr>
              <p:nvPr/>
            </p:nvSpPr>
            <p:spPr bwMode="auto">
              <a:xfrm>
                <a:off x="1056" y="3745"/>
                <a:ext cx="544" cy="272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zh-TW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中圓體(P)" pitchFamily="34" charset="-120"/>
                    <a:cs typeface="Times New Roman" panose="02020603050405020304" pitchFamily="18" charset="0"/>
                  </a:rPr>
                  <a:t>III. Anoxic</a:t>
                </a:r>
                <a:endParaRPr lang="zh-TW" alt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Rectangle 26"/>
              <p:cNvSpPr>
                <a:spLocks noChangeArrowheads="1"/>
              </p:cNvSpPr>
              <p:nvPr/>
            </p:nvSpPr>
            <p:spPr bwMode="auto">
              <a:xfrm>
                <a:off x="1718" y="3745"/>
                <a:ext cx="572" cy="272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新細明體" pitchFamily="18" charset="-12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zh-TW" sz="1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中圓體(P)" pitchFamily="34" charset="-120"/>
                    <a:cs typeface="Times New Roman" panose="02020603050405020304" pitchFamily="18" charset="0"/>
                  </a:rPr>
                  <a:t>IV. Reaeration</a:t>
                </a:r>
                <a:endParaRPr lang="zh-TW" alt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中圓體(P)" pitchFamily="34" charset="-12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3" name="Line 36"/>
            <p:cNvSpPr>
              <a:spLocks noChangeShapeType="1"/>
            </p:cNvSpPr>
            <p:nvPr/>
          </p:nvSpPr>
          <p:spPr bwMode="auto">
            <a:xfrm>
              <a:off x="5987037" y="4453656"/>
              <a:ext cx="755969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Line 32"/>
            <p:cNvSpPr>
              <a:spLocks noChangeShapeType="1"/>
            </p:cNvSpPr>
            <p:nvPr/>
          </p:nvSpPr>
          <p:spPr bwMode="auto">
            <a:xfrm>
              <a:off x="6741000" y="4137179"/>
              <a:ext cx="1130945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Line 35"/>
            <p:cNvSpPr>
              <a:spLocks noChangeShapeType="1"/>
            </p:cNvSpPr>
            <p:nvPr/>
          </p:nvSpPr>
          <p:spPr bwMode="auto">
            <a:xfrm>
              <a:off x="7871946" y="4453656"/>
              <a:ext cx="753963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Line 37"/>
            <p:cNvSpPr>
              <a:spLocks noChangeShapeType="1"/>
            </p:cNvSpPr>
            <p:nvPr/>
          </p:nvSpPr>
          <p:spPr bwMode="auto">
            <a:xfrm>
              <a:off x="7871946" y="4137179"/>
              <a:ext cx="0" cy="318349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Line 38"/>
            <p:cNvSpPr>
              <a:spLocks noChangeShapeType="1"/>
            </p:cNvSpPr>
            <p:nvPr/>
          </p:nvSpPr>
          <p:spPr bwMode="auto">
            <a:xfrm>
              <a:off x="6741000" y="4137179"/>
              <a:ext cx="0" cy="318349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Line 39"/>
            <p:cNvSpPr>
              <a:spLocks noChangeShapeType="1"/>
            </p:cNvSpPr>
            <p:nvPr/>
          </p:nvSpPr>
          <p:spPr bwMode="auto">
            <a:xfrm>
              <a:off x="8625909" y="4453656"/>
              <a:ext cx="0" cy="691635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Line 40"/>
            <p:cNvSpPr>
              <a:spLocks noChangeShapeType="1"/>
            </p:cNvSpPr>
            <p:nvPr/>
          </p:nvSpPr>
          <p:spPr bwMode="auto">
            <a:xfrm>
              <a:off x="5987037" y="4453656"/>
              <a:ext cx="0" cy="691635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Line 41"/>
            <p:cNvSpPr>
              <a:spLocks noChangeShapeType="1"/>
            </p:cNvSpPr>
            <p:nvPr/>
          </p:nvSpPr>
          <p:spPr bwMode="auto">
            <a:xfrm flipV="1">
              <a:off x="5987037" y="5145291"/>
              <a:ext cx="2638872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副標題 5"/>
            <p:cNvSpPr txBox="1">
              <a:spLocks/>
            </p:cNvSpPr>
            <p:nvPr/>
          </p:nvSpPr>
          <p:spPr>
            <a:xfrm>
              <a:off x="4947561" y="1413069"/>
              <a:ext cx="3125259" cy="70788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4925" cap="flat" cmpd="sng" algn="ctr">
              <a:solidFill>
                <a:schemeClr val="accent1"/>
              </a:solidFill>
              <a:prstDash val="soli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marL="274320" indent="-274320" algn="l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/>
                <a:buChar char=""/>
                <a:defRPr kumimoji="0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/>
                <a:buChar char=""/>
                <a:defRPr kumimoji="0"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60000"/>
                <a:buFont typeface="Wingdings"/>
                <a:buChar char=""/>
                <a:defRPr kumimoji="0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88720" indent="-182880" algn="l" rtl="0" eaLnBrk="1" latinLnBrk="0" hangingPunct="1">
                <a:spcBef>
                  <a:spcPct val="20000"/>
                </a:spcBef>
                <a:buClr>
                  <a:schemeClr val="accent1">
                    <a:tint val="60000"/>
                  </a:schemeClr>
                </a:buClr>
                <a:buSzPct val="60000"/>
                <a:buFont typeface="Wingdings"/>
                <a:buChar char=""/>
                <a:defRPr kumimoji="0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63040" indent="-182880" algn="l" rtl="0" eaLnBrk="1" latinLnBrk="0" hangingPunct="1">
                <a:spcBef>
                  <a:spcPct val="20000"/>
                </a:spcBef>
                <a:buClr>
                  <a:schemeClr val="accent2">
                    <a:tint val="60000"/>
                  </a:schemeClr>
                </a:buClr>
                <a:buSzPct val="68000"/>
                <a:buFont typeface="Wingdings 2"/>
                <a:buChar char=""/>
                <a:defRPr kumimoji="0"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Char char="•"/>
                <a:defRPr kumimoji="0"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11680" indent="-182880" algn="l" rtl="0" eaLnBrk="1" latinLnBrk="0" hangingPunct="1">
                <a:spcBef>
                  <a:spcPct val="20000"/>
                </a:spcBef>
                <a:buClr>
                  <a:schemeClr val="accent1">
                    <a:tint val="60000"/>
                  </a:schemeClr>
                </a:buClr>
                <a:buSzPct val="60000"/>
                <a:buFont typeface="Wingdings"/>
                <a:buChar char=""/>
                <a:defRPr kumimoji="0" sz="1400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Char char="•"/>
                <a:defRPr kumimoji="0" sz="1400" kern="1200" cap="small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56032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Char char="•"/>
                <a:defRPr kumimoji="0" sz="1400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/>
                <a:buNone/>
                <a:defRPr/>
              </a:pPr>
              <a:r>
                <a:rPr lang="en-US" altLang="zh-TW" sz="20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Continuous</a:t>
              </a:r>
              <a:r>
                <a:rPr lang="en-US" altLang="zh-TW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altLang="zh-TW" sz="20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Sequencing Batch Reactor (SBR)</a:t>
              </a:r>
              <a:endParaRPr lang="zh-TW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42" name="Picture 19" descr="內置圖片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2710" y="1767012"/>
              <a:ext cx="2505075" cy="187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3" y="1186726"/>
            <a:ext cx="4089083" cy="259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2" y="3965019"/>
            <a:ext cx="4110514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副標題 5"/>
          <p:cNvSpPr txBox="1">
            <a:spLocks/>
          </p:cNvSpPr>
          <p:nvPr/>
        </p:nvSpPr>
        <p:spPr>
          <a:xfrm>
            <a:off x="4866791" y="1229426"/>
            <a:ext cx="5638685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4925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/>
              <a:buNone/>
              <a:defRPr/>
            </a:pPr>
            <a:r>
              <a:rPr lang="en-US" altLang="zh-TW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Wastewater Treatment</a:t>
            </a:r>
            <a:endParaRPr lang="zh-TW" alt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8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vup">
      <a:majorFont>
        <a:latin typeface="新細明體"/>
        <a:ea typeface="新細明體"/>
        <a:cs typeface=""/>
      </a:majorFont>
      <a:minorFont>
        <a:latin typeface="新細明體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4264BA5-BE9F-44D2-9B86-8E00ED566E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內含山巒日出相片的藍色橫紋簡報 (寬螢幕)</Template>
  <TotalTime>8356</TotalTime>
  <Words>2737</Words>
  <Application>Microsoft Office PowerPoint</Application>
  <PresentationFormat>自訂</PresentationFormat>
  <Paragraphs>375</Paragraphs>
  <Slides>30</Slides>
  <Notes>10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Banded Design Blue 16x9</vt:lpstr>
      <vt:lpstr>Green NCNU in the Heart of Taiwan</vt:lpstr>
      <vt:lpstr>Outline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IV. Major Tasks and Current Objectives</vt:lpstr>
      <vt:lpstr>Current objectives: 3 perspectives (ecological, production, lifestyle)</vt:lpstr>
      <vt:lpstr>Local partnership plan: ecological perspective(2/2)</vt:lpstr>
      <vt:lpstr>Production Perspective(1/2)</vt:lpstr>
      <vt:lpstr>Local partnership plan: production perspective(2/2)</vt:lpstr>
      <vt:lpstr>PowerPoint 簡報</vt:lpstr>
      <vt:lpstr>Local partnership plan: lifestyle perspective(2/2)</vt:lpstr>
      <vt:lpstr>PowerPoint 簡報</vt:lpstr>
      <vt:lpstr>V. Future Aspirations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104年國家永續發展獎實地訪察複評</dc:title>
  <dc:creator>張燕宗</dc:creator>
  <cp:lastModifiedBy>Ku-Fan Chen</cp:lastModifiedBy>
  <cp:revision>394</cp:revision>
  <cp:lastPrinted>2017-09-13T07:34:44Z</cp:lastPrinted>
  <dcterms:created xsi:type="dcterms:W3CDTF">2015-09-10T01:39:58Z</dcterms:created>
  <dcterms:modified xsi:type="dcterms:W3CDTF">2017-09-21T16:28:38Z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TC028952539991</vt:lpwstr>
  </property>
</Properties>
</file>