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3" r:id="rId2"/>
    <p:sldId id="272" r:id="rId3"/>
    <p:sldId id="274" r:id="rId4"/>
    <p:sldId id="275" r:id="rId5"/>
    <p:sldId id="276" r:id="rId6"/>
    <p:sldId id="267" r:id="rId7"/>
    <p:sldId id="278" r:id="rId8"/>
    <p:sldId id="270" r:id="rId9"/>
  </p:sldIdLst>
  <p:sldSz cx="9144000" cy="6858000" type="screen4x3"/>
  <p:notesSz cx="6807200" cy="99393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917DE"/>
    <a:srgbClr val="F61A1A"/>
    <a:srgbClr val="7E2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748" autoAdjust="0"/>
  </p:normalViewPr>
  <p:slideViewPr>
    <p:cSldViewPr>
      <p:cViewPr>
        <p:scale>
          <a:sx n="110" d="100"/>
          <a:sy n="110" d="100"/>
        </p:scale>
        <p:origin x="-164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2D6C4E4-BA60-435A-A690-988FAFD5F0DD}" type="datetimeFigureOut">
              <a:rPr lang="zh-TW" altLang="en-US"/>
              <a:pPr>
                <a:defRPr/>
              </a:pPr>
              <a:t>2017/8/31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748A5F4F-5CB7-49B8-91EB-F823F824160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08445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B01C8-4538-458D-B195-ABB8F3EBAB8A}" type="datetimeFigureOut">
              <a:rPr lang="zh-TW" altLang="en-US"/>
              <a:pPr>
                <a:defRPr/>
              </a:pPr>
              <a:t>2017/8/31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03CD-19C1-499A-B6BD-E985E692B61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AB4E4-D914-41BA-B084-2DD56042855E}" type="datetimeFigureOut">
              <a:rPr lang="zh-TW" altLang="en-US"/>
              <a:pPr>
                <a:defRPr/>
              </a:pPr>
              <a:t>2017/8/31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3792C-5D35-4426-854A-5A3AF1A524E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54D8D-9776-45A3-88CD-36AFDE443919}" type="datetimeFigureOut">
              <a:rPr lang="zh-TW" altLang="en-US"/>
              <a:pPr>
                <a:defRPr/>
              </a:pPr>
              <a:t>2017/8/31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6F2EF-CA7B-443D-8E01-0AE8A242BB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F8443-DC5C-4016-805F-D61CF937D1A6}" type="datetimeFigureOut">
              <a:rPr lang="zh-TW" altLang="en-US"/>
              <a:pPr>
                <a:defRPr/>
              </a:pPr>
              <a:t>2017/8/31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495C1-F8A0-4353-A7A1-011E7AC73BF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E528E-E466-45E1-978C-AD8981773C57}" type="datetimeFigureOut">
              <a:rPr lang="zh-TW" altLang="en-US"/>
              <a:pPr>
                <a:defRPr/>
              </a:pPr>
              <a:t>2017/8/31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11CAF-F5E3-44FF-AFE0-C4BE606C9B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C4AB5-617E-4EE4-A6BB-D2563EE5F06E}" type="datetimeFigureOut">
              <a:rPr lang="zh-TW" altLang="en-US"/>
              <a:pPr>
                <a:defRPr/>
              </a:pPr>
              <a:t>2017/8/31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09436-42A0-4064-B75B-E70643D674E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32DC0-BA38-4587-A58B-36A5AC431C4C}" type="datetimeFigureOut">
              <a:rPr lang="zh-TW" altLang="en-US"/>
              <a:pPr>
                <a:defRPr/>
              </a:pPr>
              <a:t>2017/8/31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6946F-C1D6-4146-8BA6-CFE25A3562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B1169-ACED-4379-99F8-B51D4E20E9D7}" type="datetimeFigureOut">
              <a:rPr lang="zh-TW" altLang="en-US"/>
              <a:pPr>
                <a:defRPr/>
              </a:pPr>
              <a:t>2017/8/31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3DA27-6C95-4520-A618-F4276744186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45DF7-8129-40E0-9353-1E7396D6707C}" type="datetimeFigureOut">
              <a:rPr lang="zh-TW" altLang="en-US"/>
              <a:pPr>
                <a:defRPr/>
              </a:pPr>
              <a:t>2017/8/31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A3BBA-6E3A-468C-BE32-FAE69ED7E5E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F17EF-A553-495D-BA1A-1F021371A443}" type="datetimeFigureOut">
              <a:rPr lang="zh-TW" altLang="en-US"/>
              <a:pPr>
                <a:defRPr/>
              </a:pPr>
              <a:t>2017/8/31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EC6C9-F6B2-43EF-B023-063DF8785F8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57D55-2596-47D0-97E5-A3CE771B083D}" type="datetimeFigureOut">
              <a:rPr lang="zh-TW" altLang="en-US"/>
              <a:pPr>
                <a:defRPr/>
              </a:pPr>
              <a:t>2017/8/31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28337-30A2-480B-A00D-785CA93759A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178B81-29BD-415C-8D15-0F8FE56ED0C9}" type="datetimeFigureOut">
              <a:rPr lang="zh-TW" altLang="en-US"/>
              <a:pPr>
                <a:defRPr/>
              </a:pPr>
              <a:t>2017/8/31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89C8681-9FE7-4D4D-8C15-7D7BCE58D9C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Documents and Settings\Administrator\桌面\NPUST-logo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22" y="476672"/>
            <a:ext cx="1990155" cy="199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1371599" y="4653136"/>
            <a:ext cx="6400800" cy="1320552"/>
          </a:xfrm>
        </p:spPr>
        <p:txBody>
          <a:bodyPr/>
          <a:lstStyle/>
          <a:p>
            <a:r>
              <a:rPr lang="en-US" altLang="zh-TW" dirty="0" smtClean="0">
                <a:latin typeface="Arial" panose="020B0604020202020204" pitchFamily="34" charset="0"/>
                <a:cs typeface="Arial" panose="020B0604020202020204" pitchFamily="34" charset="0"/>
              </a:rPr>
              <a:t>J.C. Leong</a:t>
            </a:r>
          </a:p>
          <a:p>
            <a:r>
              <a:rPr lang="en-US" altLang="zh-TW" dirty="0" smtClean="0">
                <a:latin typeface="Arial" panose="020B0604020202020204" pitchFamily="34" charset="0"/>
                <a:cs typeface="Arial" panose="020B0604020202020204" pitchFamily="34" charset="0"/>
              </a:rPr>
              <a:t>Dean, International College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4" name="Rectangle 2"/>
          <p:cNvSpPr>
            <a:spLocks noGrp="1"/>
          </p:cNvSpPr>
          <p:nvPr>
            <p:ph type="ctrTitle"/>
          </p:nvPr>
        </p:nvSpPr>
        <p:spPr>
          <a:xfrm>
            <a:off x="323849" y="2348880"/>
            <a:ext cx="8496300" cy="1872208"/>
          </a:xfrm>
        </p:spPr>
        <p:txBody>
          <a:bodyPr/>
          <a:lstStyle/>
          <a:p>
            <a:r>
              <a:rPr lang="en-US" altLang="zh-TW" sz="4000" b="1" dirty="0" smtClean="0">
                <a:solidFill>
                  <a:srgbClr val="008000"/>
                </a:solidFill>
                <a:latin typeface="Arial Narrow" panose="020B0606020202030204" pitchFamily="34" charset="0"/>
                <a:ea typeface="標楷體" pitchFamily="65" charset="-120"/>
                <a:cs typeface="Times New Roman" panose="02020603050405020304" pitchFamily="18" charset="0"/>
              </a:rPr>
              <a:t>NPUST</a:t>
            </a:r>
            <a:r>
              <a:rPr lang="zh-TW" altLang="en-US" sz="4000" b="1" dirty="0" smtClean="0">
                <a:solidFill>
                  <a:srgbClr val="008000"/>
                </a:solidFill>
                <a:latin typeface="Arial Narrow" panose="020B0606020202030204" pitchFamily="34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4000" b="1" dirty="0" smtClean="0">
                <a:solidFill>
                  <a:srgbClr val="008000"/>
                </a:solidFill>
                <a:latin typeface="Arial Narrow" panose="020B0606020202030204" pitchFamily="34" charset="0"/>
                <a:ea typeface="標楷體" pitchFamily="65" charset="-120"/>
                <a:cs typeface="Times New Roman" panose="02020603050405020304" pitchFamily="18" charset="0"/>
              </a:rPr>
              <a:t>Experience on </a:t>
            </a:r>
            <a:br>
              <a:rPr lang="en-US" altLang="zh-TW" sz="4000" b="1" dirty="0" smtClean="0">
                <a:solidFill>
                  <a:srgbClr val="008000"/>
                </a:solidFill>
                <a:latin typeface="Arial Narrow" panose="020B0606020202030204" pitchFamily="34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lang="en-US" altLang="zh-TW" sz="4000" b="1" dirty="0" smtClean="0">
                <a:solidFill>
                  <a:srgbClr val="008000"/>
                </a:solidFill>
                <a:latin typeface="Arial Narrow" panose="020B0606020202030204" pitchFamily="34" charset="0"/>
                <a:ea typeface="標楷體" pitchFamily="65" charset="-120"/>
                <a:cs typeface="Times New Roman" panose="02020603050405020304" pitchFamily="18" charset="0"/>
              </a:rPr>
              <a:t>UI </a:t>
            </a:r>
            <a:r>
              <a:rPr lang="en-US" altLang="zh-TW" sz="4000" b="1" dirty="0" err="1" smtClean="0">
                <a:solidFill>
                  <a:srgbClr val="008000"/>
                </a:solidFill>
                <a:latin typeface="Arial Narrow" panose="020B0606020202030204" pitchFamily="34" charset="0"/>
                <a:ea typeface="標楷體" pitchFamily="65" charset="-120"/>
                <a:cs typeface="Times New Roman" panose="02020603050405020304" pitchFamily="18" charset="0"/>
              </a:rPr>
              <a:t>GreenMetric</a:t>
            </a:r>
            <a:r>
              <a:rPr lang="en-US" altLang="zh-TW" sz="4000" b="1" dirty="0" smtClean="0">
                <a:solidFill>
                  <a:srgbClr val="008000"/>
                </a:solidFill>
                <a:latin typeface="Arial Narrow" panose="020B0606020202030204" pitchFamily="34" charset="0"/>
                <a:ea typeface="標楷體" pitchFamily="65" charset="-120"/>
                <a:cs typeface="Times New Roman" panose="02020603050405020304" pitchFamily="18" charset="0"/>
              </a:rPr>
              <a:t> World University Ranking</a:t>
            </a:r>
            <a:endParaRPr lang="zh-TW" altLang="en-US" sz="4000" b="1" dirty="0" smtClean="0">
              <a:solidFill>
                <a:srgbClr val="008000"/>
              </a:solidFill>
              <a:latin typeface="Arial Narrow" panose="020B0606020202030204" pitchFamily="34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 txBox="1">
            <a:spLocks noChangeArrowheads="1"/>
          </p:cNvSpPr>
          <p:nvPr/>
        </p:nvSpPr>
        <p:spPr bwMode="auto">
          <a:xfrm>
            <a:off x="249238" y="152400"/>
            <a:ext cx="87153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1</a:t>
            </a:r>
            <a:r>
              <a:rPr kumimoji="0" lang="en-US" altLang="zh-TW" sz="44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.</a:t>
            </a:r>
            <a:r>
              <a:rPr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 Setting and Infrastructure </a:t>
            </a:r>
            <a:r>
              <a:rPr kumimoji="0" lang="en-US" altLang="zh-TW" sz="44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1500):</a:t>
            </a:r>
            <a:r>
              <a:rPr kumimoji="0" lang="zh-TW" altLang="en-US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</a:br>
            <a:endParaRPr kumimoji="0" lang="zh-TW" altLang="en-US" sz="44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8837"/>
          <a:stretch/>
        </p:blipFill>
        <p:spPr>
          <a:xfrm>
            <a:off x="249238" y="980728"/>
            <a:ext cx="4754810" cy="2698358"/>
          </a:xfrm>
          <a:prstGeom prst="rect">
            <a:avLst/>
          </a:prstGeom>
        </p:spPr>
      </p:pic>
      <p:pic>
        <p:nvPicPr>
          <p:cNvPr id="1027" name="圖片 5" descr="DSC050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238" y="5267989"/>
            <a:ext cx="2128101" cy="147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8" name="圖片 3" descr="DSC050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07" y="5278524"/>
            <a:ext cx="2119020" cy="143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9" name="圖片 2" descr="DSC0509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2" y="5299553"/>
            <a:ext cx="2096195" cy="140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圖片 14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2" y="3679086"/>
            <a:ext cx="2084899" cy="1431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083893" y="1034484"/>
            <a:ext cx="4096619" cy="255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campus </a:t>
            </a:r>
            <a:r>
              <a:rPr kumimoji="0" lang="en-US" altLang="zh-TW" sz="2000" dirty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green coverage </a:t>
            </a: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&gt; 80%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TW" sz="2000" dirty="0" smtClean="0">
                <a:latin typeface="Arial Narrow" panose="020B0606020202030204" pitchFamily="34" charset="0"/>
              </a:rPr>
              <a:t>permeable pavement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TW" sz="2000" dirty="0" smtClean="0">
                <a:latin typeface="Arial Narrow" panose="020B0606020202030204" pitchFamily="34" charset="0"/>
              </a:rPr>
              <a:t>green buildings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TW" sz="2000" dirty="0" smtClean="0">
                <a:latin typeface="Arial Narrow" panose="020B0606020202030204" pitchFamily="34" charset="0"/>
              </a:rPr>
              <a:t>diversified ecological </a:t>
            </a:r>
            <a:r>
              <a:rPr lang="en-US" altLang="zh-TW" sz="2000" dirty="0">
                <a:latin typeface="Arial Narrow" panose="020B0606020202030204" pitchFamily="34" charset="0"/>
              </a:rPr>
              <a:t>environment </a:t>
            </a:r>
            <a:endParaRPr kumimoji="0" lang="zh-TW" altLang="en-US" sz="2000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kumimoji="0" lang="zh-TW" altLang="en-US" sz="2000" b="1" u="sng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3074" name="圖片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07" y="3593046"/>
            <a:ext cx="2119020" cy="148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圖片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744" y="3634055"/>
            <a:ext cx="2131596" cy="144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4463" y="279400"/>
            <a:ext cx="8748017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2. Energy and Climate Change (</a:t>
            </a:r>
            <a:r>
              <a:rPr kumimoji="0" lang="en-US" altLang="zh-TW" sz="44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2100</a:t>
            </a:r>
            <a: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):</a:t>
            </a:r>
            <a:r>
              <a:rPr kumimoji="0" lang="zh-TW" altLang="en-US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</a:br>
            <a:endParaRPr kumimoji="0" lang="zh-TW" altLang="en-US" sz="44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636" y="1151025"/>
            <a:ext cx="2327730" cy="181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816" y="3987529"/>
            <a:ext cx="2346794" cy="179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874464" y="4013672"/>
            <a:ext cx="914400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2000" b="0" i="0" u="none" strike="noStrike" cap="none" normalizeH="0" baseline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pic>
        <p:nvPicPr>
          <p:cNvPr id="12" name="圖片 11" descr="C:\Users\ASUS\Dropbox\20160717_135102.jpg"/>
          <p:cNvPicPr preferRelativeResize="0"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562" y="4013672"/>
            <a:ext cx="229423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2" descr="L:\DCIM\101MSDCF\DSC03699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26" y="1127612"/>
            <a:ext cx="2387066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75227" y="2945179"/>
            <a:ext cx="252456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heat pump</a:t>
            </a:r>
            <a:endParaRPr kumimoji="0" lang="en-US" altLang="zh-TW" sz="2000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  <a:p>
            <a:pPr algn="ctr">
              <a:spcBef>
                <a:spcPct val="20000"/>
              </a:spcBef>
            </a:pPr>
            <a:endParaRPr kumimoji="0" lang="en-US" altLang="zh-TW" sz="2000" dirty="0" smtClean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  <a:buFont typeface="Arial" charset="0"/>
              <a:buChar char="•"/>
            </a:pPr>
            <a:endParaRPr kumimoji="0" lang="zh-TW" altLang="en-US" sz="2000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endParaRPr kumimoji="0" lang="zh-TW" altLang="en-US" sz="2000" b="1" u="sng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28809" y="5917759"/>
            <a:ext cx="252456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high efficiency power system</a:t>
            </a:r>
            <a:endParaRPr kumimoji="0" lang="zh-TW" altLang="en-US" sz="2000" b="1" u="sng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176217" y="2963143"/>
            <a:ext cx="2575542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LED/T5</a:t>
            </a:r>
            <a:r>
              <a:rPr kumimoji="0" lang="zh-TW" altLang="en-US" sz="2000" dirty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lighting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Char char="•"/>
            </a:pPr>
            <a:endParaRPr kumimoji="0" lang="zh-TW" altLang="en-US" sz="2000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endParaRPr kumimoji="0" lang="zh-TW" altLang="en-US" sz="2000" b="1" u="sng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237816" y="5924466"/>
            <a:ext cx="252456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management on electricity usage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Char char="•"/>
            </a:pPr>
            <a:endParaRPr kumimoji="0" lang="zh-TW" altLang="en-US" sz="2000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endParaRPr kumimoji="0" lang="zh-TW" altLang="en-US" sz="2000" b="1" u="sng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59093"/>
            <a:ext cx="2322513" cy="180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60" name="圖片 25" descr="greenhou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953" y="3987529"/>
            <a:ext cx="2440752" cy="179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084168" y="5942764"/>
            <a:ext cx="2808312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reduction on emission of greenhouse gases</a:t>
            </a:r>
            <a:endParaRPr kumimoji="0" lang="zh-TW" altLang="en-US" sz="2000" b="1" u="sng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228184" y="2965767"/>
            <a:ext cx="252456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renewable energy</a:t>
            </a:r>
            <a:endParaRPr kumimoji="0" lang="zh-TW" altLang="en-US" sz="2000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endParaRPr kumimoji="0" lang="zh-TW" altLang="en-US" sz="2000" b="1" u="sng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6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4463" y="279400"/>
            <a:ext cx="5363641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3</a:t>
            </a:r>
            <a:r>
              <a:rPr kumimoji="0" lang="en-US" altLang="zh-TW" sz="44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.</a:t>
            </a:r>
            <a:r>
              <a:rPr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44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Waste </a:t>
            </a:r>
            <a:r>
              <a:rPr kumimoji="0" lang="en-US" altLang="zh-TW" sz="44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(1800</a:t>
            </a:r>
            <a: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):</a:t>
            </a:r>
            <a:r>
              <a:rPr kumimoji="0" lang="zh-TW" altLang="en-US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</a:br>
            <a:endParaRPr kumimoji="0" lang="zh-TW" altLang="en-US" sz="44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1026" name="圖片 486" descr="純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17" y="3861048"/>
            <a:ext cx="2519083" cy="2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8" name="圖片 22" descr="DSC_00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04641"/>
            <a:ext cx="2630444" cy="198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9" name="圖片 146" descr="說明圖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6"/>
          <a:stretch>
            <a:fillRect/>
          </a:stretch>
        </p:blipFill>
        <p:spPr bwMode="auto">
          <a:xfrm>
            <a:off x="241295" y="1104641"/>
            <a:ext cx="2508305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526" y="3861048"/>
            <a:ext cx="2630444" cy="2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31" name="Picture 7" descr="DSC001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3917904"/>
            <a:ext cx="263044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19243" y="3146103"/>
            <a:ext cx="252456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trash classification</a:t>
            </a:r>
            <a:endParaRPr kumimoji="0" lang="zh-TW" altLang="en-US" sz="2000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endParaRPr kumimoji="0" lang="zh-TW" altLang="en-US" sz="2000" b="1" u="sng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91251" y="6078144"/>
            <a:ext cx="252456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waste recovery project</a:t>
            </a:r>
            <a:endParaRPr kumimoji="0" lang="zh-TW" altLang="en-US" sz="2000" b="1" u="sng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1034" name="圖片 494" descr="100年畢業活動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101874"/>
            <a:ext cx="2625712" cy="2005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199563" y="3140968"/>
            <a:ext cx="252456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waste reuse project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127555" y="6078143"/>
            <a:ext cx="281259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chemical classification</a:t>
            </a:r>
            <a:endParaRPr kumimoji="0" lang="zh-TW" altLang="en-US" sz="2000" b="1" u="sng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172251" y="3120865"/>
            <a:ext cx="281259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chemical </a:t>
            </a:r>
            <a:r>
              <a:rPr kumimoji="0" lang="en-US" altLang="zh-TW" sz="2000" dirty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waste treatment </a:t>
            </a:r>
            <a:endParaRPr kumimoji="0" lang="zh-TW" altLang="en-US" sz="2000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endParaRPr kumimoji="0" lang="zh-TW" altLang="en-US" sz="2000" b="1" u="sng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137107" y="6085367"/>
            <a:ext cx="281259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altLang="zh-TW" sz="2000" dirty="0" smtClean="0">
                <a:latin typeface="Arial Narrow" panose="020B0606020202030204" pitchFamily="34" charset="0"/>
              </a:rPr>
              <a:t>utilization </a:t>
            </a:r>
            <a:r>
              <a:rPr lang="en-US" altLang="zh-TW" sz="2000" dirty="0">
                <a:latin typeface="Arial Narrow" panose="020B0606020202030204" pitchFamily="34" charset="0"/>
              </a:rPr>
              <a:t>of </a:t>
            </a:r>
            <a:r>
              <a:rPr lang="en-US" altLang="zh-TW" sz="2000" dirty="0" smtClean="0">
                <a:latin typeface="Arial Narrow" panose="020B0606020202030204" pitchFamily="34" charset="0"/>
              </a:rPr>
              <a:t>organic manure</a:t>
            </a:r>
            <a:endParaRPr kumimoji="0" lang="zh-TW" altLang="en-US" sz="2000" b="1" u="sng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37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4463" y="279400"/>
            <a:ext cx="4643437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en-US" altLang="zh-TW" sz="44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4.Water (1000</a:t>
            </a:r>
            <a: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):</a:t>
            </a:r>
            <a:r>
              <a:rPr kumimoji="0" lang="zh-TW" altLang="en-US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</a:br>
            <a:endParaRPr kumimoji="0" lang="zh-TW" altLang="en-US" sz="44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24744"/>
            <a:ext cx="4146626" cy="269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24744"/>
            <a:ext cx="4294258" cy="267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985483"/>
            <a:ext cx="1990003" cy="149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4" name="圖片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99" y="4010478"/>
            <a:ext cx="1915035" cy="147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" name="圖片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09" y="3989586"/>
            <a:ext cx="1989470" cy="148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93213" y="5647332"/>
            <a:ext cx="3514691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waste water treatment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Agricultural, domestic, swimming pool</a:t>
            </a:r>
            <a:endParaRPr kumimoji="0" lang="zh-TW" altLang="en-US" sz="2000" b="1" u="sng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2056" name="圖片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418" y="4010478"/>
            <a:ext cx="1973107" cy="147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45780" y="5624979"/>
            <a:ext cx="459468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water </a:t>
            </a:r>
            <a:r>
              <a:rPr kumimoji="0" lang="en-US" altLang="zh-TW" sz="2000" dirty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recycling, storage and </a:t>
            </a: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reuse</a:t>
            </a:r>
            <a:endParaRPr kumimoji="0" lang="zh-TW" altLang="en-US" sz="2000" dirty="0" smtClean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kumimoji="0" lang="zh-TW" altLang="en-US" sz="2000" b="1" u="sng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545779" y="6070943"/>
            <a:ext cx="459468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extensive </a:t>
            </a:r>
            <a:r>
              <a:rPr kumimoji="0" lang="en-US" altLang="zh-TW" sz="2000" dirty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use of water-saving facilities</a:t>
            </a:r>
            <a:endParaRPr kumimoji="0" lang="zh-TW" altLang="en-US" sz="2000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kumimoji="0" lang="zh-TW" altLang="en-US" sz="2000" b="1" u="sng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2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/>
          <p:cNvSpPr txBox="1">
            <a:spLocks noChangeArrowheads="1"/>
          </p:cNvSpPr>
          <p:nvPr/>
        </p:nvSpPr>
        <p:spPr bwMode="auto">
          <a:xfrm>
            <a:off x="144463" y="279400"/>
            <a:ext cx="7667897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en-US" altLang="zh-TW" sz="44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5.Transportation (1800</a:t>
            </a:r>
            <a: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):</a:t>
            </a:r>
            <a:r>
              <a:rPr kumimoji="0" lang="zh-TW" altLang="en-US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</a:br>
            <a:endParaRPr kumimoji="0" lang="zh-TW" altLang="en-US" sz="44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099" name="圖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" b="4401"/>
          <a:stretch>
            <a:fillRect/>
          </a:stretch>
        </p:blipFill>
        <p:spPr bwMode="auto">
          <a:xfrm>
            <a:off x="245958" y="980728"/>
            <a:ext cx="4440445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98" y="1700808"/>
            <a:ext cx="417167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4101" name="圖片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98" y="3429000"/>
            <a:ext cx="4171676" cy="287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518" y="3963833"/>
            <a:ext cx="2045722" cy="255351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8640"/>
            <a:ext cx="4579014" cy="6264696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18" y="620688"/>
            <a:ext cx="4367351" cy="317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51645"/>
            <a:ext cx="2033597" cy="255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16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 txBox="1">
            <a:spLocks noChangeArrowheads="1"/>
          </p:cNvSpPr>
          <p:nvPr/>
        </p:nvSpPr>
        <p:spPr bwMode="auto">
          <a:xfrm>
            <a:off x="144463" y="279400"/>
            <a:ext cx="4643437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en-US" altLang="zh-TW" sz="44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6.Education (1800</a:t>
            </a:r>
            <a: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):</a:t>
            </a:r>
            <a:r>
              <a:rPr kumimoji="0" lang="zh-TW" altLang="en-US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0" lang="en-US" altLang="zh-TW" sz="44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</a:br>
            <a:endParaRPr kumimoji="0" lang="zh-TW" altLang="en-US" sz="44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18311" t="15625" r="16504" b="6250"/>
          <a:stretch>
            <a:fillRect/>
          </a:stretch>
        </p:blipFill>
        <p:spPr bwMode="auto">
          <a:xfrm>
            <a:off x="177800" y="2643188"/>
            <a:ext cx="389413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/>
          <a:srcRect l="18506" t="14844" r="16309" b="7031"/>
          <a:stretch>
            <a:fillRect/>
          </a:stretch>
        </p:blipFill>
        <p:spPr bwMode="auto">
          <a:xfrm>
            <a:off x="4119563" y="3098800"/>
            <a:ext cx="4024312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/>
          <a:srcRect l="17773" t="12891" r="16309" b="7031"/>
          <a:stretch>
            <a:fillRect/>
          </a:stretch>
        </p:blipFill>
        <p:spPr bwMode="auto">
          <a:xfrm>
            <a:off x="4786313" y="71438"/>
            <a:ext cx="3929062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3"/>
          <p:cNvSpPr txBox="1">
            <a:spLocks noChangeArrowheads="1"/>
          </p:cNvSpPr>
          <p:nvPr/>
        </p:nvSpPr>
        <p:spPr bwMode="auto">
          <a:xfrm>
            <a:off x="72455" y="1157288"/>
            <a:ext cx="478757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2727 </a:t>
            </a:r>
            <a:r>
              <a:rPr kumimoji="0" lang="en-US" altLang="zh-TW" sz="2000" dirty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environmental education related </a:t>
            </a: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courses were offered</a:t>
            </a:r>
            <a:endParaRPr kumimoji="0" lang="zh-TW" altLang="en-US" sz="2000" b="1" u="sng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2455" y="1806575"/>
            <a:ext cx="478757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zh-TW" sz="2000" dirty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Construction of </a:t>
            </a:r>
            <a:r>
              <a:rPr kumimoji="0" lang="en-US" altLang="zh-TW" sz="2000" dirty="0" smtClean="0">
                <a:latin typeface="Arial Narrow" panose="020B0606020202030204" pitchFamily="34" charset="0"/>
                <a:ea typeface="標楷體" pitchFamily="65" charset="-120"/>
                <a:cs typeface="Times New Roman" pitchFamily="18" charset="0"/>
              </a:rPr>
              <a:t>website to promote green university </a:t>
            </a:r>
            <a:endParaRPr kumimoji="0" lang="zh-TW" altLang="en-US" sz="2000" b="1" u="sng" dirty="0">
              <a:latin typeface="Arial Narrow" panose="020B0606020202030204" pitchFamily="34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129</Words>
  <Application>Microsoft Office PowerPoint</Application>
  <PresentationFormat>如螢幕大小 (4:3)</PresentationFormat>
  <Paragraphs>32</Paragraphs>
  <Slides>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9" baseType="lpstr">
      <vt:lpstr>Office 佈景主題</vt:lpstr>
      <vt:lpstr>NPUST Experience on  UI GreenMetric World University Ranking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秘書室葉桂君</dc:creator>
  <cp:lastModifiedBy>環境保護暨安全衛生中心環境保護組鄭竹吟</cp:lastModifiedBy>
  <cp:revision>67</cp:revision>
  <cp:lastPrinted>2017-01-18T01:52:43Z</cp:lastPrinted>
  <dcterms:created xsi:type="dcterms:W3CDTF">2015-01-28T09:27:51Z</dcterms:created>
  <dcterms:modified xsi:type="dcterms:W3CDTF">2017-08-31T06:24:24Z</dcterms:modified>
</cp:coreProperties>
</file>